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tiff" ContentType="image/tiff"/>
  <Default Extension="vml" ContentType="application/vnd.openxmlformats-officedocument.vmlDrawing"/>
  <Default Extension="rels" ContentType="application/vnd.openxmlformats-package.relationships+xml"/>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4500" r:id="rId1"/>
  </p:sldMasterIdLst>
  <p:notesMasterIdLst>
    <p:notesMasterId r:id="rId59"/>
  </p:notesMasterIdLst>
  <p:handoutMasterIdLst>
    <p:handoutMasterId r:id="rId60"/>
  </p:handoutMasterIdLst>
  <p:sldIdLst>
    <p:sldId id="685" r:id="rId2"/>
    <p:sldId id="937" r:id="rId3"/>
    <p:sldId id="946" r:id="rId4"/>
    <p:sldId id="938" r:id="rId5"/>
    <p:sldId id="936" r:id="rId6"/>
    <p:sldId id="899" r:id="rId7"/>
    <p:sldId id="509" r:id="rId8"/>
    <p:sldId id="479" r:id="rId9"/>
    <p:sldId id="859" r:id="rId10"/>
    <p:sldId id="883" r:id="rId11"/>
    <p:sldId id="862" r:id="rId12"/>
    <p:sldId id="863" r:id="rId13"/>
    <p:sldId id="864" r:id="rId14"/>
    <p:sldId id="865" r:id="rId15"/>
    <p:sldId id="866" r:id="rId16"/>
    <p:sldId id="870" r:id="rId17"/>
    <p:sldId id="884" r:id="rId18"/>
    <p:sldId id="885" r:id="rId19"/>
    <p:sldId id="886" r:id="rId20"/>
    <p:sldId id="887" r:id="rId21"/>
    <p:sldId id="892" r:id="rId22"/>
    <p:sldId id="890" r:id="rId23"/>
    <p:sldId id="891" r:id="rId24"/>
    <p:sldId id="893" r:id="rId25"/>
    <p:sldId id="894" r:id="rId26"/>
    <p:sldId id="895" r:id="rId27"/>
    <p:sldId id="896" r:id="rId28"/>
    <p:sldId id="897" r:id="rId29"/>
    <p:sldId id="933" r:id="rId30"/>
    <p:sldId id="898" r:id="rId31"/>
    <p:sldId id="922" r:id="rId32"/>
    <p:sldId id="923" r:id="rId33"/>
    <p:sldId id="939" r:id="rId34"/>
    <p:sldId id="940" r:id="rId35"/>
    <p:sldId id="924" r:id="rId36"/>
    <p:sldId id="900" r:id="rId37"/>
    <p:sldId id="902" r:id="rId38"/>
    <p:sldId id="926" r:id="rId39"/>
    <p:sldId id="952" r:id="rId40"/>
    <p:sldId id="944" r:id="rId41"/>
    <p:sldId id="945" r:id="rId42"/>
    <p:sldId id="950" r:id="rId43"/>
    <p:sldId id="932" r:id="rId44"/>
    <p:sldId id="951" r:id="rId45"/>
    <p:sldId id="927" r:id="rId46"/>
    <p:sldId id="928" r:id="rId47"/>
    <p:sldId id="930" r:id="rId48"/>
    <p:sldId id="931" r:id="rId49"/>
    <p:sldId id="918" r:id="rId50"/>
    <p:sldId id="919" r:id="rId51"/>
    <p:sldId id="935" r:id="rId52"/>
    <p:sldId id="934" r:id="rId53"/>
    <p:sldId id="920" r:id="rId54"/>
    <p:sldId id="953" r:id="rId55"/>
    <p:sldId id="948" r:id="rId56"/>
    <p:sldId id="947" r:id="rId57"/>
    <p:sldId id="929" r:id="rId58"/>
  </p:sldIdLst>
  <p:sldSz cx="17340263" cy="9753600"/>
  <p:notesSz cx="6858000" cy="9144000"/>
  <p:defaultTextStyle>
    <a:defPPr>
      <a:defRPr lang="en-US"/>
    </a:defPPr>
    <a:lvl1pPr algn="l" defTabSz="584200" rtl="0" eaLnBrk="0" fontAlgn="base" hangingPunct="0">
      <a:spcBef>
        <a:spcPct val="0"/>
      </a:spcBef>
      <a:spcAft>
        <a:spcPct val="0"/>
      </a:spcAft>
      <a:defRPr sz="3600" kern="1200">
        <a:solidFill>
          <a:srgbClr val="5F5448"/>
        </a:solidFill>
        <a:latin typeface="Baskerville" charset="0"/>
        <a:ea typeface="MS PGothic" charset="-128"/>
        <a:cs typeface="+mn-cs"/>
        <a:sym typeface="Baskerville" charset="0"/>
      </a:defRPr>
    </a:lvl1pPr>
    <a:lvl2pPr marL="342900" indent="114300" algn="l" defTabSz="584200" rtl="0" eaLnBrk="0" fontAlgn="base" hangingPunct="0">
      <a:spcBef>
        <a:spcPct val="0"/>
      </a:spcBef>
      <a:spcAft>
        <a:spcPct val="0"/>
      </a:spcAft>
      <a:defRPr sz="3600" kern="1200">
        <a:solidFill>
          <a:srgbClr val="5F5448"/>
        </a:solidFill>
        <a:latin typeface="Baskerville" charset="0"/>
        <a:ea typeface="MS PGothic" charset="-128"/>
        <a:cs typeface="+mn-cs"/>
        <a:sym typeface="Baskerville" charset="0"/>
      </a:defRPr>
    </a:lvl2pPr>
    <a:lvl3pPr marL="685800" indent="228600" algn="l" defTabSz="584200" rtl="0" eaLnBrk="0" fontAlgn="base" hangingPunct="0">
      <a:spcBef>
        <a:spcPct val="0"/>
      </a:spcBef>
      <a:spcAft>
        <a:spcPct val="0"/>
      </a:spcAft>
      <a:defRPr sz="3600" kern="1200">
        <a:solidFill>
          <a:srgbClr val="5F5448"/>
        </a:solidFill>
        <a:latin typeface="Baskerville" charset="0"/>
        <a:ea typeface="MS PGothic" charset="-128"/>
        <a:cs typeface="+mn-cs"/>
        <a:sym typeface="Baskerville" charset="0"/>
      </a:defRPr>
    </a:lvl3pPr>
    <a:lvl4pPr marL="1028700" indent="342900" algn="l" defTabSz="584200" rtl="0" eaLnBrk="0" fontAlgn="base" hangingPunct="0">
      <a:spcBef>
        <a:spcPct val="0"/>
      </a:spcBef>
      <a:spcAft>
        <a:spcPct val="0"/>
      </a:spcAft>
      <a:defRPr sz="3600" kern="1200">
        <a:solidFill>
          <a:srgbClr val="5F5448"/>
        </a:solidFill>
        <a:latin typeface="Baskerville" charset="0"/>
        <a:ea typeface="MS PGothic" charset="-128"/>
        <a:cs typeface="+mn-cs"/>
        <a:sym typeface="Baskerville" charset="0"/>
      </a:defRPr>
    </a:lvl4pPr>
    <a:lvl5pPr marL="1371600" indent="457200" algn="l" defTabSz="584200" rtl="0" eaLnBrk="0" fontAlgn="base" hangingPunct="0">
      <a:spcBef>
        <a:spcPct val="0"/>
      </a:spcBef>
      <a:spcAft>
        <a:spcPct val="0"/>
      </a:spcAft>
      <a:defRPr sz="3600" kern="1200">
        <a:solidFill>
          <a:srgbClr val="5F5448"/>
        </a:solidFill>
        <a:latin typeface="Baskerville" charset="0"/>
        <a:ea typeface="MS PGothic" charset="-128"/>
        <a:cs typeface="+mn-cs"/>
        <a:sym typeface="Baskerville" charset="0"/>
      </a:defRPr>
    </a:lvl5pPr>
    <a:lvl6pPr marL="2286000" algn="l" defTabSz="914400" rtl="0" eaLnBrk="1" latinLnBrk="0" hangingPunct="1">
      <a:defRPr sz="3600" kern="1200">
        <a:solidFill>
          <a:srgbClr val="5F5448"/>
        </a:solidFill>
        <a:latin typeface="Baskerville" charset="0"/>
        <a:ea typeface="MS PGothic" charset="-128"/>
        <a:cs typeface="+mn-cs"/>
        <a:sym typeface="Baskerville" charset="0"/>
      </a:defRPr>
    </a:lvl6pPr>
    <a:lvl7pPr marL="2743200" algn="l" defTabSz="914400" rtl="0" eaLnBrk="1" latinLnBrk="0" hangingPunct="1">
      <a:defRPr sz="3600" kern="1200">
        <a:solidFill>
          <a:srgbClr val="5F5448"/>
        </a:solidFill>
        <a:latin typeface="Baskerville" charset="0"/>
        <a:ea typeface="MS PGothic" charset="-128"/>
        <a:cs typeface="+mn-cs"/>
        <a:sym typeface="Baskerville" charset="0"/>
      </a:defRPr>
    </a:lvl7pPr>
    <a:lvl8pPr marL="3200400" algn="l" defTabSz="914400" rtl="0" eaLnBrk="1" latinLnBrk="0" hangingPunct="1">
      <a:defRPr sz="3600" kern="1200">
        <a:solidFill>
          <a:srgbClr val="5F5448"/>
        </a:solidFill>
        <a:latin typeface="Baskerville" charset="0"/>
        <a:ea typeface="MS PGothic" charset="-128"/>
        <a:cs typeface="+mn-cs"/>
        <a:sym typeface="Baskerville" charset="0"/>
      </a:defRPr>
    </a:lvl8pPr>
    <a:lvl9pPr marL="3657600" algn="l" defTabSz="914400" rtl="0" eaLnBrk="1" latinLnBrk="0" hangingPunct="1">
      <a:defRPr sz="3600" kern="1200">
        <a:solidFill>
          <a:srgbClr val="5F5448"/>
        </a:solidFill>
        <a:latin typeface="Baskerville" charset="0"/>
        <a:ea typeface="MS PGothic" charset="-128"/>
        <a:cs typeface="+mn-cs"/>
        <a:sym typeface="Baskerville"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DC584C"/>
    <a:srgbClr val="E9F3C9"/>
    <a:srgbClr val="21F12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3"/>
    <p:restoredTop sz="91866"/>
  </p:normalViewPr>
  <p:slideViewPr>
    <p:cSldViewPr>
      <p:cViewPr>
        <p:scale>
          <a:sx n="68" d="100"/>
          <a:sy n="68" d="100"/>
        </p:scale>
        <p:origin x="600" y="312"/>
      </p:cViewPr>
      <p:guideLst>
        <p:guide orient="horz" pos="3072"/>
        <p:guide pos="5462"/>
      </p:guideLst>
    </p:cSldViewPr>
  </p:slideViewPr>
  <p:outlineViewPr>
    <p:cViewPr>
      <p:scale>
        <a:sx n="33" d="100"/>
        <a:sy n="33" d="100"/>
      </p:scale>
      <p:origin x="0" y="646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8" Type="http://schemas.microsoft.com/office/2016/11/relationships/changesInfo" Target="changesInfos/changesInfo1.xml"/><Relationship Id="rId60" Type="http://schemas.openxmlformats.org/officeDocument/2006/relationships/handoutMaster" Target="handoutMasters/handout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Eduardo Antunes Vieira" userId="823bc8830d7af4f3" providerId="LiveId" clId="{560A0FDF-0145-4E4E-9242-21A303DFADC3}"/>
    <pc:docChg chg="undo custSel modSld">
      <pc:chgData name="Luis Eduardo Antunes Vieira" userId="823bc8830d7af4f3" providerId="LiveId" clId="{560A0FDF-0145-4E4E-9242-21A303DFADC3}" dt="2018-05-03T02:50:33.270" v="2" actId="1076"/>
      <pc:docMkLst>
        <pc:docMk/>
      </pc:docMkLst>
      <pc:sldChg chg="modSp">
        <pc:chgData name="Luis Eduardo Antunes Vieira" userId="823bc8830d7af4f3" providerId="LiveId" clId="{560A0FDF-0145-4E4E-9242-21A303DFADC3}" dt="2018-05-03T02:50:33.270" v="2" actId="1076"/>
        <pc:sldMkLst>
          <pc:docMk/>
          <pc:sldMk cId="714945462" sldId="755"/>
        </pc:sldMkLst>
        <pc:picChg chg="mod">
          <ac:chgData name="Luis Eduardo Antunes Vieira" userId="823bc8830d7af4f3" providerId="LiveId" clId="{560A0FDF-0145-4E4E-9242-21A303DFADC3}" dt="2018-05-03T02:50:33.270" v="2" actId="1076"/>
          <ac:picMkLst>
            <pc:docMk/>
            <pc:sldMk cId="714945462" sldId="755"/>
            <ac:picMk id="3" creationId="{00000000-0000-0000-0000-000000000000}"/>
          </ac:picMkLst>
        </pc:picChg>
      </pc:sldChg>
    </pc:docChg>
  </pc:docChgLst>
  <pc:docChgLst>
    <pc:chgData name="Luis Eduardo Antunes Vieira" userId="823bc8830d7af4f3" providerId="LiveId" clId="{12BF6834-CB70-7B4C-9E1D-AF6599352E77}"/>
    <pc:docChg chg="delSld modSld">
      <pc:chgData name="Luis Eduardo Antunes Vieira" userId="823bc8830d7af4f3" providerId="LiveId" clId="{12BF6834-CB70-7B4C-9E1D-AF6599352E77}" dt="2018-06-13T21:08:33.336" v="28" actId="2696"/>
      <pc:docMkLst>
        <pc:docMk/>
      </pc:docMkLst>
      <pc:sldChg chg="modSp">
        <pc:chgData name="Luis Eduardo Antunes Vieira" userId="823bc8830d7af4f3" providerId="LiveId" clId="{12BF6834-CB70-7B4C-9E1D-AF6599352E77}" dt="2018-05-17T12:07:23.898" v="0"/>
        <pc:sldMkLst>
          <pc:docMk/>
          <pc:sldMk cId="606741530" sldId="691"/>
        </pc:sldMkLst>
        <pc:graphicFrameChg chg="mod">
          <ac:chgData name="Luis Eduardo Antunes Vieira" userId="823bc8830d7af4f3" providerId="LiveId" clId="{12BF6834-CB70-7B4C-9E1D-AF6599352E77}" dt="2018-05-17T12:07:23.898" v="0"/>
          <ac:graphicFrameMkLst>
            <pc:docMk/>
            <pc:sldMk cId="606741530" sldId="691"/>
            <ac:graphicFrameMk id="6146" creationId="{00000000-0000-0000-0000-000000000000}"/>
          </ac:graphicFrameMkLst>
        </pc:graphicFrameChg>
      </pc:sldChg>
      <pc:sldChg chg="del">
        <pc:chgData name="Luis Eduardo Antunes Vieira" userId="823bc8830d7af4f3" providerId="LiveId" clId="{12BF6834-CB70-7B4C-9E1D-AF6599352E77}" dt="2018-06-13T21:08:27.652" v="1" actId="2696"/>
        <pc:sldMkLst>
          <pc:docMk/>
          <pc:sldMk cId="706870090" sldId="739"/>
        </pc:sldMkLst>
      </pc:sldChg>
      <pc:sldChg chg="del">
        <pc:chgData name="Luis Eduardo Antunes Vieira" userId="823bc8830d7af4f3" providerId="LiveId" clId="{12BF6834-CB70-7B4C-9E1D-AF6599352E77}" dt="2018-06-13T21:08:27.845" v="2" actId="2696"/>
        <pc:sldMkLst>
          <pc:docMk/>
          <pc:sldMk cId="486067426" sldId="740"/>
        </pc:sldMkLst>
      </pc:sldChg>
      <pc:sldChg chg="del">
        <pc:chgData name="Luis Eduardo Antunes Vieira" userId="823bc8830d7af4f3" providerId="LiveId" clId="{12BF6834-CB70-7B4C-9E1D-AF6599352E77}" dt="2018-06-13T21:08:28.075" v="3" actId="2696"/>
        <pc:sldMkLst>
          <pc:docMk/>
          <pc:sldMk cId="307435594" sldId="741"/>
        </pc:sldMkLst>
      </pc:sldChg>
      <pc:sldChg chg="del">
        <pc:chgData name="Luis Eduardo Antunes Vieira" userId="823bc8830d7af4f3" providerId="LiveId" clId="{12BF6834-CB70-7B4C-9E1D-AF6599352E77}" dt="2018-06-13T21:08:28.332" v="4" actId="2696"/>
        <pc:sldMkLst>
          <pc:docMk/>
          <pc:sldMk cId="224373676" sldId="742"/>
        </pc:sldMkLst>
      </pc:sldChg>
      <pc:sldChg chg="del">
        <pc:chgData name="Luis Eduardo Antunes Vieira" userId="823bc8830d7af4f3" providerId="LiveId" clId="{12BF6834-CB70-7B4C-9E1D-AF6599352E77}" dt="2018-06-13T21:08:28.381" v="5" actId="2696"/>
        <pc:sldMkLst>
          <pc:docMk/>
          <pc:sldMk cId="67088400" sldId="743"/>
        </pc:sldMkLst>
      </pc:sldChg>
      <pc:sldChg chg="del">
        <pc:chgData name="Luis Eduardo Antunes Vieira" userId="823bc8830d7af4f3" providerId="LiveId" clId="{12BF6834-CB70-7B4C-9E1D-AF6599352E77}" dt="2018-06-13T21:08:28.544" v="6" actId="2696"/>
        <pc:sldMkLst>
          <pc:docMk/>
          <pc:sldMk cId="125824125" sldId="744"/>
        </pc:sldMkLst>
      </pc:sldChg>
      <pc:sldChg chg="del">
        <pc:chgData name="Luis Eduardo Antunes Vieira" userId="823bc8830d7af4f3" providerId="LiveId" clId="{12BF6834-CB70-7B4C-9E1D-AF6599352E77}" dt="2018-06-13T21:08:28.574" v="7" actId="2696"/>
        <pc:sldMkLst>
          <pc:docMk/>
          <pc:sldMk cId="1602160227" sldId="745"/>
        </pc:sldMkLst>
      </pc:sldChg>
      <pc:sldChg chg="del">
        <pc:chgData name="Luis Eduardo Antunes Vieira" userId="823bc8830d7af4f3" providerId="LiveId" clId="{12BF6834-CB70-7B4C-9E1D-AF6599352E77}" dt="2018-06-13T21:08:28.613" v="8" actId="2696"/>
        <pc:sldMkLst>
          <pc:docMk/>
          <pc:sldMk cId="1096361559" sldId="746"/>
        </pc:sldMkLst>
      </pc:sldChg>
      <pc:sldChg chg="del">
        <pc:chgData name="Luis Eduardo Antunes Vieira" userId="823bc8830d7af4f3" providerId="LiveId" clId="{12BF6834-CB70-7B4C-9E1D-AF6599352E77}" dt="2018-06-13T21:08:28.656" v="9" actId="2696"/>
        <pc:sldMkLst>
          <pc:docMk/>
          <pc:sldMk cId="1022317013" sldId="747"/>
        </pc:sldMkLst>
      </pc:sldChg>
      <pc:sldChg chg="del">
        <pc:chgData name="Luis Eduardo Antunes Vieira" userId="823bc8830d7af4f3" providerId="LiveId" clId="{12BF6834-CB70-7B4C-9E1D-AF6599352E77}" dt="2018-06-13T21:08:28.745" v="10" actId="2696"/>
        <pc:sldMkLst>
          <pc:docMk/>
          <pc:sldMk cId="65377844" sldId="748"/>
        </pc:sldMkLst>
      </pc:sldChg>
      <pc:sldChg chg="del">
        <pc:chgData name="Luis Eduardo Antunes Vieira" userId="823bc8830d7af4f3" providerId="LiveId" clId="{12BF6834-CB70-7B4C-9E1D-AF6599352E77}" dt="2018-06-13T21:08:29.278" v="11" actId="2696"/>
        <pc:sldMkLst>
          <pc:docMk/>
          <pc:sldMk cId="1441280491" sldId="749"/>
        </pc:sldMkLst>
      </pc:sldChg>
      <pc:sldChg chg="del">
        <pc:chgData name="Luis Eduardo Antunes Vieira" userId="823bc8830d7af4f3" providerId="LiveId" clId="{12BF6834-CB70-7B4C-9E1D-AF6599352E77}" dt="2018-06-13T21:08:29.771" v="12" actId="2696"/>
        <pc:sldMkLst>
          <pc:docMk/>
          <pc:sldMk cId="606224063" sldId="759"/>
        </pc:sldMkLst>
      </pc:sldChg>
      <pc:sldChg chg="del">
        <pc:chgData name="Luis Eduardo Antunes Vieira" userId="823bc8830d7af4f3" providerId="LiveId" clId="{12BF6834-CB70-7B4C-9E1D-AF6599352E77}" dt="2018-06-13T21:08:29.923" v="13" actId="2696"/>
        <pc:sldMkLst>
          <pc:docMk/>
          <pc:sldMk cId="1145405473" sldId="760"/>
        </pc:sldMkLst>
      </pc:sldChg>
      <pc:sldChg chg="del">
        <pc:chgData name="Luis Eduardo Antunes Vieira" userId="823bc8830d7af4f3" providerId="LiveId" clId="{12BF6834-CB70-7B4C-9E1D-AF6599352E77}" dt="2018-06-13T21:08:29.940" v="14" actId="2696"/>
        <pc:sldMkLst>
          <pc:docMk/>
          <pc:sldMk cId="786373003" sldId="761"/>
        </pc:sldMkLst>
      </pc:sldChg>
      <pc:sldChg chg="del">
        <pc:chgData name="Luis Eduardo Antunes Vieira" userId="823bc8830d7af4f3" providerId="LiveId" clId="{12BF6834-CB70-7B4C-9E1D-AF6599352E77}" dt="2018-06-13T21:08:29.981" v="15" actId="2696"/>
        <pc:sldMkLst>
          <pc:docMk/>
          <pc:sldMk cId="956697783" sldId="762"/>
        </pc:sldMkLst>
      </pc:sldChg>
      <pc:sldChg chg="del">
        <pc:chgData name="Luis Eduardo Antunes Vieira" userId="823bc8830d7af4f3" providerId="LiveId" clId="{12BF6834-CB70-7B4C-9E1D-AF6599352E77}" dt="2018-06-13T21:08:30.083" v="16" actId="2696"/>
        <pc:sldMkLst>
          <pc:docMk/>
          <pc:sldMk cId="1009573792" sldId="763"/>
        </pc:sldMkLst>
      </pc:sldChg>
      <pc:sldChg chg="del">
        <pc:chgData name="Luis Eduardo Antunes Vieira" userId="823bc8830d7af4f3" providerId="LiveId" clId="{12BF6834-CB70-7B4C-9E1D-AF6599352E77}" dt="2018-06-13T21:08:30.639" v="17" actId="2696"/>
        <pc:sldMkLst>
          <pc:docMk/>
          <pc:sldMk cId="638427197" sldId="764"/>
        </pc:sldMkLst>
      </pc:sldChg>
      <pc:sldChg chg="del">
        <pc:chgData name="Luis Eduardo Antunes Vieira" userId="823bc8830d7af4f3" providerId="LiveId" clId="{12BF6834-CB70-7B4C-9E1D-AF6599352E77}" dt="2018-06-13T21:08:30.669" v="18" actId="2696"/>
        <pc:sldMkLst>
          <pc:docMk/>
          <pc:sldMk cId="1217599567" sldId="765"/>
        </pc:sldMkLst>
      </pc:sldChg>
      <pc:sldChg chg="del">
        <pc:chgData name="Luis Eduardo Antunes Vieira" userId="823bc8830d7af4f3" providerId="LiveId" clId="{12BF6834-CB70-7B4C-9E1D-AF6599352E77}" dt="2018-06-13T21:08:30.697" v="19" actId="2696"/>
        <pc:sldMkLst>
          <pc:docMk/>
          <pc:sldMk cId="824250306" sldId="766"/>
        </pc:sldMkLst>
      </pc:sldChg>
      <pc:sldChg chg="del">
        <pc:chgData name="Luis Eduardo Antunes Vieira" userId="823bc8830d7af4f3" providerId="LiveId" clId="{12BF6834-CB70-7B4C-9E1D-AF6599352E77}" dt="2018-06-13T21:08:30.735" v="20" actId="2696"/>
        <pc:sldMkLst>
          <pc:docMk/>
          <pc:sldMk cId="1905369792" sldId="767"/>
        </pc:sldMkLst>
      </pc:sldChg>
      <pc:sldChg chg="del">
        <pc:chgData name="Luis Eduardo Antunes Vieira" userId="823bc8830d7af4f3" providerId="LiveId" clId="{12BF6834-CB70-7B4C-9E1D-AF6599352E77}" dt="2018-06-13T21:08:31.132" v="21" actId="2696"/>
        <pc:sldMkLst>
          <pc:docMk/>
          <pc:sldMk cId="273950080" sldId="768"/>
        </pc:sldMkLst>
      </pc:sldChg>
      <pc:sldChg chg="del">
        <pc:chgData name="Luis Eduardo Antunes Vieira" userId="823bc8830d7af4f3" providerId="LiveId" clId="{12BF6834-CB70-7B4C-9E1D-AF6599352E77}" dt="2018-06-13T21:08:31.295" v="22" actId="2696"/>
        <pc:sldMkLst>
          <pc:docMk/>
          <pc:sldMk cId="74055392" sldId="769"/>
        </pc:sldMkLst>
      </pc:sldChg>
      <pc:sldChg chg="del">
        <pc:chgData name="Luis Eduardo Antunes Vieira" userId="823bc8830d7af4f3" providerId="LiveId" clId="{12BF6834-CB70-7B4C-9E1D-AF6599352E77}" dt="2018-06-13T21:08:33.030" v="23" actId="2696"/>
        <pc:sldMkLst>
          <pc:docMk/>
          <pc:sldMk cId="1255941731" sldId="770"/>
        </pc:sldMkLst>
      </pc:sldChg>
      <pc:sldChg chg="del">
        <pc:chgData name="Luis Eduardo Antunes Vieira" userId="823bc8830d7af4f3" providerId="LiveId" clId="{12BF6834-CB70-7B4C-9E1D-AF6599352E77}" dt="2018-06-13T21:08:33.075" v="24" actId="2696"/>
        <pc:sldMkLst>
          <pc:docMk/>
          <pc:sldMk cId="995906554" sldId="771"/>
        </pc:sldMkLst>
      </pc:sldChg>
      <pc:sldChg chg="del">
        <pc:chgData name="Luis Eduardo Antunes Vieira" userId="823bc8830d7af4f3" providerId="LiveId" clId="{12BF6834-CB70-7B4C-9E1D-AF6599352E77}" dt="2018-06-13T21:08:33.098" v="25" actId="2696"/>
        <pc:sldMkLst>
          <pc:docMk/>
          <pc:sldMk cId="713908360" sldId="772"/>
        </pc:sldMkLst>
      </pc:sldChg>
      <pc:sldChg chg="del">
        <pc:chgData name="Luis Eduardo Antunes Vieira" userId="823bc8830d7af4f3" providerId="LiveId" clId="{12BF6834-CB70-7B4C-9E1D-AF6599352E77}" dt="2018-06-13T21:08:33.123" v="26" actId="2696"/>
        <pc:sldMkLst>
          <pc:docMk/>
          <pc:sldMk cId="1312789518" sldId="773"/>
        </pc:sldMkLst>
      </pc:sldChg>
      <pc:sldChg chg="del">
        <pc:chgData name="Luis Eduardo Antunes Vieira" userId="823bc8830d7af4f3" providerId="LiveId" clId="{12BF6834-CB70-7B4C-9E1D-AF6599352E77}" dt="2018-06-13T21:08:33.219" v="27" actId="2696"/>
        <pc:sldMkLst>
          <pc:docMk/>
          <pc:sldMk cId="806439748" sldId="774"/>
        </pc:sldMkLst>
      </pc:sldChg>
      <pc:sldChg chg="del">
        <pc:chgData name="Luis Eduardo Antunes Vieira" userId="823bc8830d7af4f3" providerId="LiveId" clId="{12BF6834-CB70-7B4C-9E1D-AF6599352E77}" dt="2018-06-13T21:08:33.336" v="28" actId="2696"/>
        <pc:sldMkLst>
          <pc:docMk/>
          <pc:sldMk cId="1063548419" sldId="7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37B00-D65D-BC4E-95FD-2C2C4C5FC381}" type="doc">
      <dgm:prSet loTypeId="urn:microsoft.com/office/officeart/2005/8/layout/process1" loCatId="" qsTypeId="urn:microsoft.com/office/officeart/2005/8/quickstyle/simple4" qsCatId="simple" csTypeId="urn:microsoft.com/office/officeart/2005/8/colors/colorful1" csCatId="colorful" phldr="1"/>
      <dgm:spPr/>
    </dgm:pt>
    <dgm:pt modelId="{5AE2D701-512C-2E49-A528-CE499E9A577C}">
      <dgm:prSet phldrT="[Texto]"/>
      <dgm:spPr/>
      <dgm:t>
        <a:bodyPr/>
        <a:lstStyle/>
        <a:p>
          <a:r>
            <a:rPr lang="pt-BR" smtClean="0"/>
            <a:t>Wavelength Scan</a:t>
          </a:r>
          <a:endParaRPr lang="pt-BR" dirty="0"/>
        </a:p>
      </dgm:t>
    </dgm:pt>
    <dgm:pt modelId="{EBC99A5D-E12C-2E4F-8077-8DC3253E8EEA}" type="parTrans" cxnId="{6E52171A-EF20-7F41-AC68-CEF12E8E3045}">
      <dgm:prSet/>
      <dgm:spPr/>
      <dgm:t>
        <a:bodyPr/>
        <a:lstStyle/>
        <a:p>
          <a:endParaRPr lang="pt-BR"/>
        </a:p>
      </dgm:t>
    </dgm:pt>
    <dgm:pt modelId="{09232B92-666A-4948-AC23-3569B4FC38F8}" type="sibTrans" cxnId="{6E52171A-EF20-7F41-AC68-CEF12E8E3045}">
      <dgm:prSet/>
      <dgm:spPr/>
      <dgm:t>
        <a:bodyPr/>
        <a:lstStyle/>
        <a:p>
          <a:endParaRPr lang="pt-BR"/>
        </a:p>
      </dgm:t>
    </dgm:pt>
    <dgm:pt modelId="{9E530DB9-FB9F-074A-9226-F110EF47F6BD}">
      <dgm:prSet phldrT="[Texto]"/>
      <dgm:spPr/>
      <dgm:t>
        <a:bodyPr/>
        <a:lstStyle/>
        <a:p>
          <a:r>
            <a:rPr lang="pt-BR" smtClean="0"/>
            <a:t>Polarization State Scan</a:t>
          </a:r>
          <a:endParaRPr lang="pt-BR" dirty="0"/>
        </a:p>
      </dgm:t>
    </dgm:pt>
    <dgm:pt modelId="{FA0AF291-FC2E-9D4F-BFCA-D276BA227800}" type="parTrans" cxnId="{4F590401-0253-7246-9CED-B7943A2968F4}">
      <dgm:prSet/>
      <dgm:spPr/>
      <dgm:t>
        <a:bodyPr/>
        <a:lstStyle/>
        <a:p>
          <a:endParaRPr lang="pt-BR"/>
        </a:p>
      </dgm:t>
    </dgm:pt>
    <dgm:pt modelId="{E2462FE4-806A-CB48-99FE-A8C7F4E43A4E}" type="sibTrans" cxnId="{4F590401-0253-7246-9CED-B7943A2968F4}">
      <dgm:prSet/>
      <dgm:spPr/>
      <dgm:t>
        <a:bodyPr/>
        <a:lstStyle/>
        <a:p>
          <a:endParaRPr lang="pt-BR"/>
        </a:p>
      </dgm:t>
    </dgm:pt>
    <dgm:pt modelId="{3BD91DDD-B63E-5045-A3C7-5A83B97DF222}">
      <dgm:prSet phldrT="[Texto]"/>
      <dgm:spPr/>
      <dgm:t>
        <a:bodyPr/>
        <a:lstStyle/>
        <a:p>
          <a:r>
            <a:rPr lang="pt-BR" dirty="0" err="1" smtClean="0"/>
            <a:t>Inversion</a:t>
          </a:r>
          <a:r>
            <a:rPr lang="pt-BR" dirty="0" smtClean="0"/>
            <a:t> </a:t>
          </a:r>
          <a:r>
            <a:rPr lang="pt-BR" dirty="0" err="1" smtClean="0"/>
            <a:t>Models</a:t>
          </a:r>
          <a:endParaRPr lang="pt-BR" dirty="0"/>
        </a:p>
      </dgm:t>
    </dgm:pt>
    <dgm:pt modelId="{6949D921-05F9-DA41-89FC-509FB35D9313}" type="parTrans" cxnId="{33DE8818-BD55-9142-8D0A-E4BD55E3FF81}">
      <dgm:prSet/>
      <dgm:spPr/>
      <dgm:t>
        <a:bodyPr/>
        <a:lstStyle/>
        <a:p>
          <a:endParaRPr lang="pt-BR"/>
        </a:p>
      </dgm:t>
    </dgm:pt>
    <dgm:pt modelId="{250945B3-65B6-754B-B82A-ECE822F86991}" type="sibTrans" cxnId="{33DE8818-BD55-9142-8D0A-E4BD55E3FF81}">
      <dgm:prSet/>
      <dgm:spPr/>
      <dgm:t>
        <a:bodyPr/>
        <a:lstStyle/>
        <a:p>
          <a:endParaRPr lang="pt-BR"/>
        </a:p>
      </dgm:t>
    </dgm:pt>
    <dgm:pt modelId="{753EBEE1-F3F7-1647-B823-F62C69E52AAA}">
      <dgm:prSet/>
      <dgm:spPr/>
      <dgm:t>
        <a:bodyPr/>
        <a:lstStyle/>
        <a:p>
          <a:r>
            <a:rPr lang="pt-BR" smtClean="0"/>
            <a:t>Stokes Parameters (I,Q,U,V)</a:t>
          </a:r>
          <a:endParaRPr lang="pt-BR" dirty="0"/>
        </a:p>
      </dgm:t>
    </dgm:pt>
    <dgm:pt modelId="{72895F8D-3DEA-0D4D-838D-C3AABB4BA218}" type="parTrans" cxnId="{BA336AC9-8F57-6846-9223-FC08F5F36D28}">
      <dgm:prSet/>
      <dgm:spPr/>
      <dgm:t>
        <a:bodyPr/>
        <a:lstStyle/>
        <a:p>
          <a:endParaRPr lang="pt-BR"/>
        </a:p>
      </dgm:t>
    </dgm:pt>
    <dgm:pt modelId="{AFC939F5-01EA-0B49-AEE7-00EFE569D361}" type="sibTrans" cxnId="{BA336AC9-8F57-6846-9223-FC08F5F36D28}">
      <dgm:prSet/>
      <dgm:spPr/>
      <dgm:t>
        <a:bodyPr/>
        <a:lstStyle/>
        <a:p>
          <a:endParaRPr lang="pt-BR"/>
        </a:p>
      </dgm:t>
    </dgm:pt>
    <dgm:pt modelId="{4BECEE09-45C4-F246-B115-01CA8FEEF60F}">
      <dgm:prSet phldrT="[Texto]"/>
      <dgm:spPr/>
      <dgm:t>
        <a:bodyPr/>
        <a:lstStyle/>
        <a:p>
          <a:r>
            <a:rPr lang="pt-BR" smtClean="0"/>
            <a:t>Telescope</a:t>
          </a:r>
          <a:endParaRPr lang="pt-BR" dirty="0"/>
        </a:p>
      </dgm:t>
    </dgm:pt>
    <dgm:pt modelId="{BB6CD71B-29F7-8B4B-AB90-47DEC0957EC0}" type="parTrans" cxnId="{1DE8F90C-99EA-5A40-B7C6-38D9D4420F8B}">
      <dgm:prSet/>
      <dgm:spPr/>
      <dgm:t>
        <a:bodyPr/>
        <a:lstStyle/>
        <a:p>
          <a:endParaRPr lang="pt-BR"/>
        </a:p>
      </dgm:t>
    </dgm:pt>
    <dgm:pt modelId="{ED89BE34-D9DD-6E45-9420-A2504DEF71B9}" type="sibTrans" cxnId="{1DE8F90C-99EA-5A40-B7C6-38D9D4420F8B}">
      <dgm:prSet/>
      <dgm:spPr/>
      <dgm:t>
        <a:bodyPr/>
        <a:lstStyle/>
        <a:p>
          <a:endParaRPr lang="pt-BR"/>
        </a:p>
      </dgm:t>
    </dgm:pt>
    <dgm:pt modelId="{A9CB622D-0D17-0449-9C9F-A6BCEDD60F56}">
      <dgm:prSet/>
      <dgm:spPr/>
      <dgm:t>
        <a:bodyPr/>
        <a:lstStyle/>
        <a:p>
          <a:r>
            <a:rPr lang="pt-BR" dirty="0" err="1" smtClean="0"/>
            <a:t>Magnetic</a:t>
          </a:r>
          <a:r>
            <a:rPr lang="pt-BR" dirty="0" smtClean="0"/>
            <a:t> Field </a:t>
          </a:r>
          <a:r>
            <a:rPr lang="pt-BR" dirty="0" err="1" smtClean="0"/>
            <a:t>Estimate</a:t>
          </a:r>
          <a:endParaRPr lang="pt-BR" dirty="0"/>
        </a:p>
      </dgm:t>
    </dgm:pt>
    <dgm:pt modelId="{1B3CD9F4-9F73-9D49-AFE1-1FA72BFE5E98}" type="parTrans" cxnId="{21AA3842-F6C1-C145-9B8F-EEFA863807CB}">
      <dgm:prSet/>
      <dgm:spPr/>
      <dgm:t>
        <a:bodyPr/>
        <a:lstStyle/>
        <a:p>
          <a:endParaRPr lang="pt-BR"/>
        </a:p>
      </dgm:t>
    </dgm:pt>
    <dgm:pt modelId="{5FB458FD-CA8E-8545-9865-DD7586CD21F4}" type="sibTrans" cxnId="{21AA3842-F6C1-C145-9B8F-EEFA863807CB}">
      <dgm:prSet/>
      <dgm:spPr/>
      <dgm:t>
        <a:bodyPr/>
        <a:lstStyle/>
        <a:p>
          <a:endParaRPr lang="pt-BR"/>
        </a:p>
      </dgm:t>
    </dgm:pt>
    <dgm:pt modelId="{49868642-B34D-E648-ACA4-F8B2EE12EB97}">
      <dgm:prSet/>
      <dgm:spPr/>
      <dgm:t>
        <a:bodyPr/>
        <a:lstStyle/>
        <a:p>
          <a:r>
            <a:rPr lang="pt-BR" dirty="0" smtClean="0"/>
            <a:t>Sensor (</a:t>
          </a:r>
          <a:r>
            <a:rPr lang="pt-BR" dirty="0" err="1" smtClean="0"/>
            <a:t>Cameras</a:t>
          </a:r>
          <a:r>
            <a:rPr lang="pt-BR" dirty="0" smtClean="0"/>
            <a:t>)</a:t>
          </a:r>
          <a:endParaRPr lang="pt-BR" dirty="0"/>
        </a:p>
      </dgm:t>
    </dgm:pt>
    <dgm:pt modelId="{7EC9E1DE-871D-6942-92B5-51595031EA94}" type="parTrans" cxnId="{24305187-94C7-5245-A330-4EA32CDEF90C}">
      <dgm:prSet/>
      <dgm:spPr/>
      <dgm:t>
        <a:bodyPr/>
        <a:lstStyle/>
        <a:p>
          <a:endParaRPr lang="pt-BR"/>
        </a:p>
      </dgm:t>
    </dgm:pt>
    <dgm:pt modelId="{21DEE393-1E8E-4C4A-99FB-783ABF4C1D3E}" type="sibTrans" cxnId="{24305187-94C7-5245-A330-4EA32CDEF90C}">
      <dgm:prSet/>
      <dgm:spPr/>
      <dgm:t>
        <a:bodyPr/>
        <a:lstStyle/>
        <a:p>
          <a:endParaRPr lang="pt-BR"/>
        </a:p>
      </dgm:t>
    </dgm:pt>
    <dgm:pt modelId="{C871A426-C27D-D143-BE29-798AAC31AC03}" type="pres">
      <dgm:prSet presAssocID="{DF737B00-D65D-BC4E-95FD-2C2C4C5FC381}" presName="Name0" presStyleCnt="0">
        <dgm:presLayoutVars>
          <dgm:dir/>
          <dgm:resizeHandles val="exact"/>
        </dgm:presLayoutVars>
      </dgm:prSet>
      <dgm:spPr/>
    </dgm:pt>
    <dgm:pt modelId="{26EA6132-662A-3048-BF2A-AC2E6968DE34}" type="pres">
      <dgm:prSet presAssocID="{4BECEE09-45C4-F246-B115-01CA8FEEF60F}" presName="node" presStyleLbl="node1" presStyleIdx="0" presStyleCnt="7">
        <dgm:presLayoutVars>
          <dgm:bulletEnabled val="1"/>
        </dgm:presLayoutVars>
      </dgm:prSet>
      <dgm:spPr/>
      <dgm:t>
        <a:bodyPr/>
        <a:lstStyle/>
        <a:p>
          <a:endParaRPr lang="pt-BR"/>
        </a:p>
      </dgm:t>
    </dgm:pt>
    <dgm:pt modelId="{9BC500B5-30BC-F74F-AAEB-F828A1569068}" type="pres">
      <dgm:prSet presAssocID="{ED89BE34-D9DD-6E45-9420-A2504DEF71B9}" presName="sibTrans" presStyleLbl="sibTrans2D1" presStyleIdx="0" presStyleCnt="6"/>
      <dgm:spPr/>
      <dgm:t>
        <a:bodyPr/>
        <a:lstStyle/>
        <a:p>
          <a:endParaRPr lang="en-US"/>
        </a:p>
      </dgm:t>
    </dgm:pt>
    <dgm:pt modelId="{78AC1041-08E6-B64C-AFBB-CAA2C98241E5}" type="pres">
      <dgm:prSet presAssocID="{ED89BE34-D9DD-6E45-9420-A2504DEF71B9}" presName="connectorText" presStyleLbl="sibTrans2D1" presStyleIdx="0" presStyleCnt="6"/>
      <dgm:spPr/>
      <dgm:t>
        <a:bodyPr/>
        <a:lstStyle/>
        <a:p>
          <a:endParaRPr lang="en-US"/>
        </a:p>
      </dgm:t>
    </dgm:pt>
    <dgm:pt modelId="{9F92312C-892D-9B42-9834-F91F4A1EBE56}" type="pres">
      <dgm:prSet presAssocID="{9E530DB9-FB9F-074A-9226-F110EF47F6BD}" presName="node" presStyleLbl="node1" presStyleIdx="1" presStyleCnt="7">
        <dgm:presLayoutVars>
          <dgm:bulletEnabled val="1"/>
        </dgm:presLayoutVars>
      </dgm:prSet>
      <dgm:spPr/>
      <dgm:t>
        <a:bodyPr/>
        <a:lstStyle/>
        <a:p>
          <a:endParaRPr lang="pt-BR"/>
        </a:p>
      </dgm:t>
    </dgm:pt>
    <dgm:pt modelId="{05450DB2-2EE5-B047-8DE1-086E38F7B498}" type="pres">
      <dgm:prSet presAssocID="{E2462FE4-806A-CB48-99FE-A8C7F4E43A4E}" presName="sibTrans" presStyleLbl="sibTrans2D1" presStyleIdx="1" presStyleCnt="6"/>
      <dgm:spPr/>
      <dgm:t>
        <a:bodyPr/>
        <a:lstStyle/>
        <a:p>
          <a:endParaRPr lang="pt-BR"/>
        </a:p>
      </dgm:t>
    </dgm:pt>
    <dgm:pt modelId="{7AFD53BC-8B9C-0A44-9603-3249E72A5D2F}" type="pres">
      <dgm:prSet presAssocID="{E2462FE4-806A-CB48-99FE-A8C7F4E43A4E}" presName="connectorText" presStyleLbl="sibTrans2D1" presStyleIdx="1" presStyleCnt="6"/>
      <dgm:spPr/>
      <dgm:t>
        <a:bodyPr/>
        <a:lstStyle/>
        <a:p>
          <a:endParaRPr lang="pt-BR"/>
        </a:p>
      </dgm:t>
    </dgm:pt>
    <dgm:pt modelId="{F139D695-C2E5-0740-8006-E24E2B91CEAB}" type="pres">
      <dgm:prSet presAssocID="{5AE2D701-512C-2E49-A528-CE499E9A577C}" presName="node" presStyleLbl="node1" presStyleIdx="2" presStyleCnt="7">
        <dgm:presLayoutVars>
          <dgm:bulletEnabled val="1"/>
        </dgm:presLayoutVars>
      </dgm:prSet>
      <dgm:spPr/>
      <dgm:t>
        <a:bodyPr/>
        <a:lstStyle/>
        <a:p>
          <a:endParaRPr lang="pt-BR"/>
        </a:p>
      </dgm:t>
    </dgm:pt>
    <dgm:pt modelId="{3E49CA8D-5104-414E-A35B-0274F21BC41B}" type="pres">
      <dgm:prSet presAssocID="{09232B92-666A-4948-AC23-3569B4FC38F8}" presName="sibTrans" presStyleLbl="sibTrans2D1" presStyleIdx="2" presStyleCnt="6"/>
      <dgm:spPr/>
      <dgm:t>
        <a:bodyPr/>
        <a:lstStyle/>
        <a:p>
          <a:endParaRPr lang="pt-BR"/>
        </a:p>
      </dgm:t>
    </dgm:pt>
    <dgm:pt modelId="{BFE747CE-925C-CD43-9E0B-C06368A77E4B}" type="pres">
      <dgm:prSet presAssocID="{09232B92-666A-4948-AC23-3569B4FC38F8}" presName="connectorText" presStyleLbl="sibTrans2D1" presStyleIdx="2" presStyleCnt="6"/>
      <dgm:spPr/>
      <dgm:t>
        <a:bodyPr/>
        <a:lstStyle/>
        <a:p>
          <a:endParaRPr lang="pt-BR"/>
        </a:p>
      </dgm:t>
    </dgm:pt>
    <dgm:pt modelId="{C660FAD9-6B3B-D847-AD42-DB68E2D2383A}" type="pres">
      <dgm:prSet presAssocID="{49868642-B34D-E648-ACA4-F8B2EE12EB97}" presName="node" presStyleLbl="node1" presStyleIdx="3" presStyleCnt="7">
        <dgm:presLayoutVars>
          <dgm:bulletEnabled val="1"/>
        </dgm:presLayoutVars>
      </dgm:prSet>
      <dgm:spPr/>
      <dgm:t>
        <a:bodyPr/>
        <a:lstStyle/>
        <a:p>
          <a:endParaRPr lang="pt-BR"/>
        </a:p>
      </dgm:t>
    </dgm:pt>
    <dgm:pt modelId="{739FEE56-2115-2D40-A410-13855E5FADC7}" type="pres">
      <dgm:prSet presAssocID="{21DEE393-1E8E-4C4A-99FB-783ABF4C1D3E}" presName="sibTrans" presStyleLbl="sibTrans2D1" presStyleIdx="3" presStyleCnt="6"/>
      <dgm:spPr/>
      <dgm:t>
        <a:bodyPr/>
        <a:lstStyle/>
        <a:p>
          <a:endParaRPr lang="en-US"/>
        </a:p>
      </dgm:t>
    </dgm:pt>
    <dgm:pt modelId="{C8DA92CB-6FC5-AA48-82DA-6C4DB9EB7DE5}" type="pres">
      <dgm:prSet presAssocID="{21DEE393-1E8E-4C4A-99FB-783ABF4C1D3E}" presName="connectorText" presStyleLbl="sibTrans2D1" presStyleIdx="3" presStyleCnt="6"/>
      <dgm:spPr/>
      <dgm:t>
        <a:bodyPr/>
        <a:lstStyle/>
        <a:p>
          <a:endParaRPr lang="en-US"/>
        </a:p>
      </dgm:t>
    </dgm:pt>
    <dgm:pt modelId="{C375F001-F5C3-9E4B-8365-F6CE240AF118}" type="pres">
      <dgm:prSet presAssocID="{753EBEE1-F3F7-1647-B823-F62C69E52AAA}" presName="node" presStyleLbl="node1" presStyleIdx="4" presStyleCnt="7">
        <dgm:presLayoutVars>
          <dgm:bulletEnabled val="1"/>
        </dgm:presLayoutVars>
      </dgm:prSet>
      <dgm:spPr/>
      <dgm:t>
        <a:bodyPr/>
        <a:lstStyle/>
        <a:p>
          <a:endParaRPr lang="pt-BR"/>
        </a:p>
      </dgm:t>
    </dgm:pt>
    <dgm:pt modelId="{CAAE4C0E-7AD3-404D-9059-F1120141813D}" type="pres">
      <dgm:prSet presAssocID="{AFC939F5-01EA-0B49-AEE7-00EFE569D361}" presName="sibTrans" presStyleLbl="sibTrans2D1" presStyleIdx="4" presStyleCnt="6"/>
      <dgm:spPr/>
      <dgm:t>
        <a:bodyPr/>
        <a:lstStyle/>
        <a:p>
          <a:endParaRPr lang="pt-BR"/>
        </a:p>
      </dgm:t>
    </dgm:pt>
    <dgm:pt modelId="{86667DAE-A3AD-D74A-8DF1-E24FC34AEA93}" type="pres">
      <dgm:prSet presAssocID="{AFC939F5-01EA-0B49-AEE7-00EFE569D361}" presName="connectorText" presStyleLbl="sibTrans2D1" presStyleIdx="4" presStyleCnt="6"/>
      <dgm:spPr/>
      <dgm:t>
        <a:bodyPr/>
        <a:lstStyle/>
        <a:p>
          <a:endParaRPr lang="pt-BR"/>
        </a:p>
      </dgm:t>
    </dgm:pt>
    <dgm:pt modelId="{4F34D0C2-6AE4-DD4D-900F-60C50CFA95FB}" type="pres">
      <dgm:prSet presAssocID="{3BD91DDD-B63E-5045-A3C7-5A83B97DF222}" presName="node" presStyleLbl="node1" presStyleIdx="5" presStyleCnt="7">
        <dgm:presLayoutVars>
          <dgm:bulletEnabled val="1"/>
        </dgm:presLayoutVars>
      </dgm:prSet>
      <dgm:spPr/>
      <dgm:t>
        <a:bodyPr/>
        <a:lstStyle/>
        <a:p>
          <a:endParaRPr lang="pt-BR"/>
        </a:p>
      </dgm:t>
    </dgm:pt>
    <dgm:pt modelId="{F4C49D6E-2764-9242-BB94-FCBAACD32B51}" type="pres">
      <dgm:prSet presAssocID="{250945B3-65B6-754B-B82A-ECE822F86991}" presName="sibTrans" presStyleLbl="sibTrans2D1" presStyleIdx="5" presStyleCnt="6"/>
      <dgm:spPr/>
      <dgm:t>
        <a:bodyPr/>
        <a:lstStyle/>
        <a:p>
          <a:endParaRPr lang="pt-BR"/>
        </a:p>
      </dgm:t>
    </dgm:pt>
    <dgm:pt modelId="{A4BAC40B-CB2E-9045-B0D1-A79F134D81AB}" type="pres">
      <dgm:prSet presAssocID="{250945B3-65B6-754B-B82A-ECE822F86991}" presName="connectorText" presStyleLbl="sibTrans2D1" presStyleIdx="5" presStyleCnt="6"/>
      <dgm:spPr/>
      <dgm:t>
        <a:bodyPr/>
        <a:lstStyle/>
        <a:p>
          <a:endParaRPr lang="pt-BR"/>
        </a:p>
      </dgm:t>
    </dgm:pt>
    <dgm:pt modelId="{D152B103-0715-0643-BDAC-6037A04E9170}" type="pres">
      <dgm:prSet presAssocID="{A9CB622D-0D17-0449-9C9F-A6BCEDD60F56}" presName="node" presStyleLbl="node1" presStyleIdx="6" presStyleCnt="7">
        <dgm:presLayoutVars>
          <dgm:bulletEnabled val="1"/>
        </dgm:presLayoutVars>
      </dgm:prSet>
      <dgm:spPr/>
      <dgm:t>
        <a:bodyPr/>
        <a:lstStyle/>
        <a:p>
          <a:endParaRPr lang="pt-BR"/>
        </a:p>
      </dgm:t>
    </dgm:pt>
  </dgm:ptLst>
  <dgm:cxnLst>
    <dgm:cxn modelId="{FA0B8D2E-586A-074A-BBA5-517CC4AA6F1E}" type="presOf" srcId="{250945B3-65B6-754B-B82A-ECE822F86991}" destId="{A4BAC40B-CB2E-9045-B0D1-A79F134D81AB}" srcOrd="1" destOrd="0" presId="urn:microsoft.com/office/officeart/2005/8/layout/process1"/>
    <dgm:cxn modelId="{7E066B3F-FD6B-8E41-8190-8B51C7529EDD}" type="presOf" srcId="{21DEE393-1E8E-4C4A-99FB-783ABF4C1D3E}" destId="{C8DA92CB-6FC5-AA48-82DA-6C4DB9EB7DE5}" srcOrd="1" destOrd="0" presId="urn:microsoft.com/office/officeart/2005/8/layout/process1"/>
    <dgm:cxn modelId="{76A4D5F9-FA81-E44C-96D3-E2FF6066B5D7}" type="presOf" srcId="{AFC939F5-01EA-0B49-AEE7-00EFE569D361}" destId="{CAAE4C0E-7AD3-404D-9059-F1120141813D}" srcOrd="0" destOrd="0" presId="urn:microsoft.com/office/officeart/2005/8/layout/process1"/>
    <dgm:cxn modelId="{BA04FD13-9B56-EF42-A827-80F85680C564}" type="presOf" srcId="{ED89BE34-D9DD-6E45-9420-A2504DEF71B9}" destId="{9BC500B5-30BC-F74F-AAEB-F828A1569068}" srcOrd="0" destOrd="0" presId="urn:microsoft.com/office/officeart/2005/8/layout/process1"/>
    <dgm:cxn modelId="{33DE8818-BD55-9142-8D0A-E4BD55E3FF81}" srcId="{DF737B00-D65D-BC4E-95FD-2C2C4C5FC381}" destId="{3BD91DDD-B63E-5045-A3C7-5A83B97DF222}" srcOrd="5" destOrd="0" parTransId="{6949D921-05F9-DA41-89FC-509FB35D9313}" sibTransId="{250945B3-65B6-754B-B82A-ECE822F86991}"/>
    <dgm:cxn modelId="{EA57F8D0-38E9-F341-8CC3-7A1F2DC897BD}" type="presOf" srcId="{09232B92-666A-4948-AC23-3569B4FC38F8}" destId="{3E49CA8D-5104-414E-A35B-0274F21BC41B}" srcOrd="0" destOrd="0" presId="urn:microsoft.com/office/officeart/2005/8/layout/process1"/>
    <dgm:cxn modelId="{E7FF01A3-1F65-C24A-BAF7-ECA62B6385CF}" type="presOf" srcId="{3BD91DDD-B63E-5045-A3C7-5A83B97DF222}" destId="{4F34D0C2-6AE4-DD4D-900F-60C50CFA95FB}" srcOrd="0" destOrd="0" presId="urn:microsoft.com/office/officeart/2005/8/layout/process1"/>
    <dgm:cxn modelId="{C8E9D472-F77F-F94A-A38E-2CF24BEAB734}" type="presOf" srcId="{5AE2D701-512C-2E49-A528-CE499E9A577C}" destId="{F139D695-C2E5-0740-8006-E24E2B91CEAB}" srcOrd="0" destOrd="0" presId="urn:microsoft.com/office/officeart/2005/8/layout/process1"/>
    <dgm:cxn modelId="{6BA5DEBF-64D7-3B47-A649-DF641AD87958}" type="presOf" srcId="{A9CB622D-0D17-0449-9C9F-A6BCEDD60F56}" destId="{D152B103-0715-0643-BDAC-6037A04E9170}" srcOrd="0" destOrd="0" presId="urn:microsoft.com/office/officeart/2005/8/layout/process1"/>
    <dgm:cxn modelId="{BA336AC9-8F57-6846-9223-FC08F5F36D28}" srcId="{DF737B00-D65D-BC4E-95FD-2C2C4C5FC381}" destId="{753EBEE1-F3F7-1647-B823-F62C69E52AAA}" srcOrd="4" destOrd="0" parTransId="{72895F8D-3DEA-0D4D-838D-C3AABB4BA218}" sibTransId="{AFC939F5-01EA-0B49-AEE7-00EFE569D361}"/>
    <dgm:cxn modelId="{2BFF26C0-4F7D-3143-9517-A75F125CA411}" type="presOf" srcId="{E2462FE4-806A-CB48-99FE-A8C7F4E43A4E}" destId="{7AFD53BC-8B9C-0A44-9603-3249E72A5D2F}" srcOrd="1" destOrd="0" presId="urn:microsoft.com/office/officeart/2005/8/layout/process1"/>
    <dgm:cxn modelId="{8D8A9DF5-943C-EA4D-B438-A10D9BEABD33}" type="presOf" srcId="{250945B3-65B6-754B-B82A-ECE822F86991}" destId="{F4C49D6E-2764-9242-BB94-FCBAACD32B51}" srcOrd="0" destOrd="0" presId="urn:microsoft.com/office/officeart/2005/8/layout/process1"/>
    <dgm:cxn modelId="{EE14C322-81B7-E449-8C24-55CFA8424D02}" type="presOf" srcId="{DF737B00-D65D-BC4E-95FD-2C2C4C5FC381}" destId="{C871A426-C27D-D143-BE29-798AAC31AC03}" srcOrd="0" destOrd="0" presId="urn:microsoft.com/office/officeart/2005/8/layout/process1"/>
    <dgm:cxn modelId="{55DF4B53-0AC9-424A-8966-734F25555100}" type="presOf" srcId="{09232B92-666A-4948-AC23-3569B4FC38F8}" destId="{BFE747CE-925C-CD43-9E0B-C06368A77E4B}" srcOrd="1" destOrd="0" presId="urn:microsoft.com/office/officeart/2005/8/layout/process1"/>
    <dgm:cxn modelId="{8A807FF6-01E4-C343-9B36-ED604DBCB3A9}" type="presOf" srcId="{AFC939F5-01EA-0B49-AEE7-00EFE569D361}" destId="{86667DAE-A3AD-D74A-8DF1-E24FC34AEA93}" srcOrd="1" destOrd="0" presId="urn:microsoft.com/office/officeart/2005/8/layout/process1"/>
    <dgm:cxn modelId="{E74C4C58-C843-C446-AB7A-63754837ABAD}" type="presOf" srcId="{21DEE393-1E8E-4C4A-99FB-783ABF4C1D3E}" destId="{739FEE56-2115-2D40-A410-13855E5FADC7}" srcOrd="0" destOrd="0" presId="urn:microsoft.com/office/officeart/2005/8/layout/process1"/>
    <dgm:cxn modelId="{DFB4D495-BA5B-4448-9282-F5CBC746FA73}" type="presOf" srcId="{ED89BE34-D9DD-6E45-9420-A2504DEF71B9}" destId="{78AC1041-08E6-B64C-AFBB-CAA2C98241E5}" srcOrd="1" destOrd="0" presId="urn:microsoft.com/office/officeart/2005/8/layout/process1"/>
    <dgm:cxn modelId="{1DE8F90C-99EA-5A40-B7C6-38D9D4420F8B}" srcId="{DF737B00-D65D-BC4E-95FD-2C2C4C5FC381}" destId="{4BECEE09-45C4-F246-B115-01CA8FEEF60F}" srcOrd="0" destOrd="0" parTransId="{BB6CD71B-29F7-8B4B-AB90-47DEC0957EC0}" sibTransId="{ED89BE34-D9DD-6E45-9420-A2504DEF71B9}"/>
    <dgm:cxn modelId="{21AA3842-F6C1-C145-9B8F-EEFA863807CB}" srcId="{DF737B00-D65D-BC4E-95FD-2C2C4C5FC381}" destId="{A9CB622D-0D17-0449-9C9F-A6BCEDD60F56}" srcOrd="6" destOrd="0" parTransId="{1B3CD9F4-9F73-9D49-AFE1-1FA72BFE5E98}" sibTransId="{5FB458FD-CA8E-8545-9865-DD7586CD21F4}"/>
    <dgm:cxn modelId="{68E54532-5BA1-2A4C-9E2E-8B7687A12FF1}" type="presOf" srcId="{753EBEE1-F3F7-1647-B823-F62C69E52AAA}" destId="{C375F001-F5C3-9E4B-8365-F6CE240AF118}" srcOrd="0" destOrd="0" presId="urn:microsoft.com/office/officeart/2005/8/layout/process1"/>
    <dgm:cxn modelId="{4F590401-0253-7246-9CED-B7943A2968F4}" srcId="{DF737B00-D65D-BC4E-95FD-2C2C4C5FC381}" destId="{9E530DB9-FB9F-074A-9226-F110EF47F6BD}" srcOrd="1" destOrd="0" parTransId="{FA0AF291-FC2E-9D4F-BFCA-D276BA227800}" sibTransId="{E2462FE4-806A-CB48-99FE-A8C7F4E43A4E}"/>
    <dgm:cxn modelId="{0985092C-98B9-CD42-825F-65DEA4A31EED}" type="presOf" srcId="{49868642-B34D-E648-ACA4-F8B2EE12EB97}" destId="{C660FAD9-6B3B-D847-AD42-DB68E2D2383A}" srcOrd="0" destOrd="0" presId="urn:microsoft.com/office/officeart/2005/8/layout/process1"/>
    <dgm:cxn modelId="{58EBECDB-6962-2943-9691-810E2F8A8AE6}" type="presOf" srcId="{4BECEE09-45C4-F246-B115-01CA8FEEF60F}" destId="{26EA6132-662A-3048-BF2A-AC2E6968DE34}" srcOrd="0" destOrd="0" presId="urn:microsoft.com/office/officeart/2005/8/layout/process1"/>
    <dgm:cxn modelId="{6E52171A-EF20-7F41-AC68-CEF12E8E3045}" srcId="{DF737B00-D65D-BC4E-95FD-2C2C4C5FC381}" destId="{5AE2D701-512C-2E49-A528-CE499E9A577C}" srcOrd="2" destOrd="0" parTransId="{EBC99A5D-E12C-2E4F-8077-8DC3253E8EEA}" sibTransId="{09232B92-666A-4948-AC23-3569B4FC38F8}"/>
    <dgm:cxn modelId="{0B746D4C-95B3-524C-8961-39165A8492B9}" type="presOf" srcId="{9E530DB9-FB9F-074A-9226-F110EF47F6BD}" destId="{9F92312C-892D-9B42-9834-F91F4A1EBE56}" srcOrd="0" destOrd="0" presId="urn:microsoft.com/office/officeart/2005/8/layout/process1"/>
    <dgm:cxn modelId="{CF94AEEF-4B69-E941-BFF0-B381E3997757}" type="presOf" srcId="{E2462FE4-806A-CB48-99FE-A8C7F4E43A4E}" destId="{05450DB2-2EE5-B047-8DE1-086E38F7B498}" srcOrd="0" destOrd="0" presId="urn:microsoft.com/office/officeart/2005/8/layout/process1"/>
    <dgm:cxn modelId="{24305187-94C7-5245-A330-4EA32CDEF90C}" srcId="{DF737B00-D65D-BC4E-95FD-2C2C4C5FC381}" destId="{49868642-B34D-E648-ACA4-F8B2EE12EB97}" srcOrd="3" destOrd="0" parTransId="{7EC9E1DE-871D-6942-92B5-51595031EA94}" sibTransId="{21DEE393-1E8E-4C4A-99FB-783ABF4C1D3E}"/>
    <dgm:cxn modelId="{811D75F3-2109-6842-86F8-EFE33030543E}" type="presParOf" srcId="{C871A426-C27D-D143-BE29-798AAC31AC03}" destId="{26EA6132-662A-3048-BF2A-AC2E6968DE34}" srcOrd="0" destOrd="0" presId="urn:microsoft.com/office/officeart/2005/8/layout/process1"/>
    <dgm:cxn modelId="{BFA77598-EE1F-D842-A773-0428822DC38B}" type="presParOf" srcId="{C871A426-C27D-D143-BE29-798AAC31AC03}" destId="{9BC500B5-30BC-F74F-AAEB-F828A1569068}" srcOrd="1" destOrd="0" presId="urn:microsoft.com/office/officeart/2005/8/layout/process1"/>
    <dgm:cxn modelId="{09ED3E40-FA1D-CC4B-8451-92715978517C}" type="presParOf" srcId="{9BC500B5-30BC-F74F-AAEB-F828A1569068}" destId="{78AC1041-08E6-B64C-AFBB-CAA2C98241E5}" srcOrd="0" destOrd="0" presId="urn:microsoft.com/office/officeart/2005/8/layout/process1"/>
    <dgm:cxn modelId="{D15D9842-A9EF-3C4E-BCE0-73DAD3C24609}" type="presParOf" srcId="{C871A426-C27D-D143-BE29-798AAC31AC03}" destId="{9F92312C-892D-9B42-9834-F91F4A1EBE56}" srcOrd="2" destOrd="0" presId="urn:microsoft.com/office/officeart/2005/8/layout/process1"/>
    <dgm:cxn modelId="{DD39604E-9485-D74F-AC62-CA2601427CD4}" type="presParOf" srcId="{C871A426-C27D-D143-BE29-798AAC31AC03}" destId="{05450DB2-2EE5-B047-8DE1-086E38F7B498}" srcOrd="3" destOrd="0" presId="urn:microsoft.com/office/officeart/2005/8/layout/process1"/>
    <dgm:cxn modelId="{1A5724BA-3557-F94B-B25C-A3BEE1393FF1}" type="presParOf" srcId="{05450DB2-2EE5-B047-8DE1-086E38F7B498}" destId="{7AFD53BC-8B9C-0A44-9603-3249E72A5D2F}" srcOrd="0" destOrd="0" presId="urn:microsoft.com/office/officeart/2005/8/layout/process1"/>
    <dgm:cxn modelId="{CD927681-F78D-8443-8CF1-29E4A2E951D7}" type="presParOf" srcId="{C871A426-C27D-D143-BE29-798AAC31AC03}" destId="{F139D695-C2E5-0740-8006-E24E2B91CEAB}" srcOrd="4" destOrd="0" presId="urn:microsoft.com/office/officeart/2005/8/layout/process1"/>
    <dgm:cxn modelId="{562D0F63-A05B-F14A-94BF-26E1F097B932}" type="presParOf" srcId="{C871A426-C27D-D143-BE29-798AAC31AC03}" destId="{3E49CA8D-5104-414E-A35B-0274F21BC41B}" srcOrd="5" destOrd="0" presId="urn:microsoft.com/office/officeart/2005/8/layout/process1"/>
    <dgm:cxn modelId="{A19948AE-5A0F-FF4C-BDFA-ABB00662DBDA}" type="presParOf" srcId="{3E49CA8D-5104-414E-A35B-0274F21BC41B}" destId="{BFE747CE-925C-CD43-9E0B-C06368A77E4B}" srcOrd="0" destOrd="0" presId="urn:microsoft.com/office/officeart/2005/8/layout/process1"/>
    <dgm:cxn modelId="{32FCABE0-690A-CB4D-8805-F5736073281B}" type="presParOf" srcId="{C871A426-C27D-D143-BE29-798AAC31AC03}" destId="{C660FAD9-6B3B-D847-AD42-DB68E2D2383A}" srcOrd="6" destOrd="0" presId="urn:microsoft.com/office/officeart/2005/8/layout/process1"/>
    <dgm:cxn modelId="{44F47AA4-5E65-4A4E-ABDE-C8B49B8C94F1}" type="presParOf" srcId="{C871A426-C27D-D143-BE29-798AAC31AC03}" destId="{739FEE56-2115-2D40-A410-13855E5FADC7}" srcOrd="7" destOrd="0" presId="urn:microsoft.com/office/officeart/2005/8/layout/process1"/>
    <dgm:cxn modelId="{9932DE11-B699-3249-9CFF-F39D980195B6}" type="presParOf" srcId="{739FEE56-2115-2D40-A410-13855E5FADC7}" destId="{C8DA92CB-6FC5-AA48-82DA-6C4DB9EB7DE5}" srcOrd="0" destOrd="0" presId="urn:microsoft.com/office/officeart/2005/8/layout/process1"/>
    <dgm:cxn modelId="{38C4D68F-E03F-C14B-AE66-98DB92A5BBE2}" type="presParOf" srcId="{C871A426-C27D-D143-BE29-798AAC31AC03}" destId="{C375F001-F5C3-9E4B-8365-F6CE240AF118}" srcOrd="8" destOrd="0" presId="urn:microsoft.com/office/officeart/2005/8/layout/process1"/>
    <dgm:cxn modelId="{C79748E0-487B-0D46-9590-87A212CC30F9}" type="presParOf" srcId="{C871A426-C27D-D143-BE29-798AAC31AC03}" destId="{CAAE4C0E-7AD3-404D-9059-F1120141813D}" srcOrd="9" destOrd="0" presId="urn:microsoft.com/office/officeart/2005/8/layout/process1"/>
    <dgm:cxn modelId="{7C33E15A-E237-B840-A8B4-DD6EFB07C90D}" type="presParOf" srcId="{CAAE4C0E-7AD3-404D-9059-F1120141813D}" destId="{86667DAE-A3AD-D74A-8DF1-E24FC34AEA93}" srcOrd="0" destOrd="0" presId="urn:microsoft.com/office/officeart/2005/8/layout/process1"/>
    <dgm:cxn modelId="{01B0F210-DB6A-C44B-B3AE-06A2868C891E}" type="presParOf" srcId="{C871A426-C27D-D143-BE29-798AAC31AC03}" destId="{4F34D0C2-6AE4-DD4D-900F-60C50CFA95FB}" srcOrd="10" destOrd="0" presId="urn:microsoft.com/office/officeart/2005/8/layout/process1"/>
    <dgm:cxn modelId="{0ABA03A8-3F52-6A4E-BB9F-8210D8623340}" type="presParOf" srcId="{C871A426-C27D-D143-BE29-798AAC31AC03}" destId="{F4C49D6E-2764-9242-BB94-FCBAACD32B51}" srcOrd="11" destOrd="0" presId="urn:microsoft.com/office/officeart/2005/8/layout/process1"/>
    <dgm:cxn modelId="{85810AD5-7412-C342-8271-6B75BF1A39B2}" type="presParOf" srcId="{F4C49D6E-2764-9242-BB94-FCBAACD32B51}" destId="{A4BAC40B-CB2E-9045-B0D1-A79F134D81AB}" srcOrd="0" destOrd="0" presId="urn:microsoft.com/office/officeart/2005/8/layout/process1"/>
    <dgm:cxn modelId="{7FBDCC8D-560D-D441-AE1B-8FBF250F37C1}" type="presParOf" srcId="{C871A426-C27D-D143-BE29-798AAC31AC03}" destId="{D152B103-0715-0643-BDAC-6037A04E9170}"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737B00-D65D-BC4E-95FD-2C2C4C5FC381}" type="doc">
      <dgm:prSet loTypeId="urn:microsoft.com/office/officeart/2005/8/layout/process1" loCatId="" qsTypeId="urn:microsoft.com/office/officeart/2005/8/quickstyle/simple4" qsCatId="simple" csTypeId="urn:microsoft.com/office/officeart/2005/8/colors/colorful1" csCatId="colorful" phldr="1"/>
      <dgm:spPr/>
    </dgm:pt>
    <dgm:pt modelId="{5AE2D701-512C-2E49-A528-CE499E9A577C}">
      <dgm:prSet phldrT="[Texto]"/>
      <dgm:spPr/>
      <dgm:t>
        <a:bodyPr/>
        <a:lstStyle/>
        <a:p>
          <a:r>
            <a:rPr lang="pt-BR" smtClean="0"/>
            <a:t>Wavelength Scan</a:t>
          </a:r>
          <a:endParaRPr lang="pt-BR" dirty="0"/>
        </a:p>
      </dgm:t>
    </dgm:pt>
    <dgm:pt modelId="{EBC99A5D-E12C-2E4F-8077-8DC3253E8EEA}" type="parTrans" cxnId="{6E52171A-EF20-7F41-AC68-CEF12E8E3045}">
      <dgm:prSet/>
      <dgm:spPr/>
      <dgm:t>
        <a:bodyPr/>
        <a:lstStyle/>
        <a:p>
          <a:endParaRPr lang="pt-BR"/>
        </a:p>
      </dgm:t>
    </dgm:pt>
    <dgm:pt modelId="{09232B92-666A-4948-AC23-3569B4FC38F8}" type="sibTrans" cxnId="{6E52171A-EF20-7F41-AC68-CEF12E8E3045}">
      <dgm:prSet/>
      <dgm:spPr/>
      <dgm:t>
        <a:bodyPr/>
        <a:lstStyle/>
        <a:p>
          <a:endParaRPr lang="pt-BR"/>
        </a:p>
      </dgm:t>
    </dgm:pt>
    <dgm:pt modelId="{9E530DB9-FB9F-074A-9226-F110EF47F6BD}">
      <dgm:prSet phldrT="[Texto]"/>
      <dgm:spPr/>
      <dgm:t>
        <a:bodyPr/>
        <a:lstStyle/>
        <a:p>
          <a:r>
            <a:rPr lang="pt-BR" smtClean="0"/>
            <a:t>Polarization State Scan</a:t>
          </a:r>
          <a:endParaRPr lang="pt-BR" dirty="0"/>
        </a:p>
      </dgm:t>
    </dgm:pt>
    <dgm:pt modelId="{FA0AF291-FC2E-9D4F-BFCA-D276BA227800}" type="parTrans" cxnId="{4F590401-0253-7246-9CED-B7943A2968F4}">
      <dgm:prSet/>
      <dgm:spPr/>
      <dgm:t>
        <a:bodyPr/>
        <a:lstStyle/>
        <a:p>
          <a:endParaRPr lang="pt-BR"/>
        </a:p>
      </dgm:t>
    </dgm:pt>
    <dgm:pt modelId="{E2462FE4-806A-CB48-99FE-A8C7F4E43A4E}" type="sibTrans" cxnId="{4F590401-0253-7246-9CED-B7943A2968F4}">
      <dgm:prSet/>
      <dgm:spPr/>
      <dgm:t>
        <a:bodyPr/>
        <a:lstStyle/>
        <a:p>
          <a:endParaRPr lang="pt-BR"/>
        </a:p>
      </dgm:t>
    </dgm:pt>
    <dgm:pt modelId="{3BD91DDD-B63E-5045-A3C7-5A83B97DF222}">
      <dgm:prSet phldrT="[Texto]"/>
      <dgm:spPr/>
      <dgm:t>
        <a:bodyPr/>
        <a:lstStyle/>
        <a:p>
          <a:r>
            <a:rPr lang="pt-BR" dirty="0" err="1" smtClean="0"/>
            <a:t>Inversion</a:t>
          </a:r>
          <a:r>
            <a:rPr lang="pt-BR" dirty="0" smtClean="0"/>
            <a:t> </a:t>
          </a:r>
          <a:r>
            <a:rPr lang="pt-BR" dirty="0" err="1" smtClean="0"/>
            <a:t>Models</a:t>
          </a:r>
          <a:endParaRPr lang="pt-BR" dirty="0"/>
        </a:p>
      </dgm:t>
    </dgm:pt>
    <dgm:pt modelId="{6949D921-05F9-DA41-89FC-509FB35D9313}" type="parTrans" cxnId="{33DE8818-BD55-9142-8D0A-E4BD55E3FF81}">
      <dgm:prSet/>
      <dgm:spPr/>
      <dgm:t>
        <a:bodyPr/>
        <a:lstStyle/>
        <a:p>
          <a:endParaRPr lang="pt-BR"/>
        </a:p>
      </dgm:t>
    </dgm:pt>
    <dgm:pt modelId="{250945B3-65B6-754B-B82A-ECE822F86991}" type="sibTrans" cxnId="{33DE8818-BD55-9142-8D0A-E4BD55E3FF81}">
      <dgm:prSet/>
      <dgm:spPr/>
      <dgm:t>
        <a:bodyPr/>
        <a:lstStyle/>
        <a:p>
          <a:endParaRPr lang="pt-BR"/>
        </a:p>
      </dgm:t>
    </dgm:pt>
    <dgm:pt modelId="{753EBEE1-F3F7-1647-B823-F62C69E52AAA}">
      <dgm:prSet/>
      <dgm:spPr/>
      <dgm:t>
        <a:bodyPr/>
        <a:lstStyle/>
        <a:p>
          <a:r>
            <a:rPr lang="pt-BR" smtClean="0"/>
            <a:t>Stokes Parameters (I,Q,U,V)</a:t>
          </a:r>
          <a:endParaRPr lang="pt-BR" dirty="0"/>
        </a:p>
      </dgm:t>
    </dgm:pt>
    <dgm:pt modelId="{72895F8D-3DEA-0D4D-838D-C3AABB4BA218}" type="parTrans" cxnId="{BA336AC9-8F57-6846-9223-FC08F5F36D28}">
      <dgm:prSet/>
      <dgm:spPr/>
      <dgm:t>
        <a:bodyPr/>
        <a:lstStyle/>
        <a:p>
          <a:endParaRPr lang="pt-BR"/>
        </a:p>
      </dgm:t>
    </dgm:pt>
    <dgm:pt modelId="{AFC939F5-01EA-0B49-AEE7-00EFE569D361}" type="sibTrans" cxnId="{BA336AC9-8F57-6846-9223-FC08F5F36D28}">
      <dgm:prSet/>
      <dgm:spPr/>
      <dgm:t>
        <a:bodyPr/>
        <a:lstStyle/>
        <a:p>
          <a:endParaRPr lang="pt-BR"/>
        </a:p>
      </dgm:t>
    </dgm:pt>
    <dgm:pt modelId="{4BECEE09-45C4-F246-B115-01CA8FEEF60F}">
      <dgm:prSet phldrT="[Texto]"/>
      <dgm:spPr/>
      <dgm:t>
        <a:bodyPr/>
        <a:lstStyle/>
        <a:p>
          <a:r>
            <a:rPr lang="pt-BR" smtClean="0"/>
            <a:t>Telescope</a:t>
          </a:r>
          <a:endParaRPr lang="pt-BR" dirty="0"/>
        </a:p>
      </dgm:t>
    </dgm:pt>
    <dgm:pt modelId="{BB6CD71B-29F7-8B4B-AB90-47DEC0957EC0}" type="parTrans" cxnId="{1DE8F90C-99EA-5A40-B7C6-38D9D4420F8B}">
      <dgm:prSet/>
      <dgm:spPr/>
      <dgm:t>
        <a:bodyPr/>
        <a:lstStyle/>
        <a:p>
          <a:endParaRPr lang="pt-BR"/>
        </a:p>
      </dgm:t>
    </dgm:pt>
    <dgm:pt modelId="{ED89BE34-D9DD-6E45-9420-A2504DEF71B9}" type="sibTrans" cxnId="{1DE8F90C-99EA-5A40-B7C6-38D9D4420F8B}">
      <dgm:prSet/>
      <dgm:spPr/>
      <dgm:t>
        <a:bodyPr/>
        <a:lstStyle/>
        <a:p>
          <a:endParaRPr lang="pt-BR"/>
        </a:p>
      </dgm:t>
    </dgm:pt>
    <dgm:pt modelId="{A9CB622D-0D17-0449-9C9F-A6BCEDD60F56}">
      <dgm:prSet/>
      <dgm:spPr/>
      <dgm:t>
        <a:bodyPr/>
        <a:lstStyle/>
        <a:p>
          <a:r>
            <a:rPr lang="pt-BR" dirty="0" err="1" smtClean="0"/>
            <a:t>Magnetic</a:t>
          </a:r>
          <a:r>
            <a:rPr lang="pt-BR" dirty="0" smtClean="0"/>
            <a:t> Field </a:t>
          </a:r>
          <a:r>
            <a:rPr lang="pt-BR" dirty="0" err="1" smtClean="0"/>
            <a:t>Estimate</a:t>
          </a:r>
          <a:endParaRPr lang="pt-BR" dirty="0"/>
        </a:p>
      </dgm:t>
    </dgm:pt>
    <dgm:pt modelId="{1B3CD9F4-9F73-9D49-AFE1-1FA72BFE5E98}" type="parTrans" cxnId="{21AA3842-F6C1-C145-9B8F-EEFA863807CB}">
      <dgm:prSet/>
      <dgm:spPr/>
      <dgm:t>
        <a:bodyPr/>
        <a:lstStyle/>
        <a:p>
          <a:endParaRPr lang="pt-BR"/>
        </a:p>
      </dgm:t>
    </dgm:pt>
    <dgm:pt modelId="{5FB458FD-CA8E-8545-9865-DD7586CD21F4}" type="sibTrans" cxnId="{21AA3842-F6C1-C145-9B8F-EEFA863807CB}">
      <dgm:prSet/>
      <dgm:spPr/>
      <dgm:t>
        <a:bodyPr/>
        <a:lstStyle/>
        <a:p>
          <a:endParaRPr lang="pt-BR"/>
        </a:p>
      </dgm:t>
    </dgm:pt>
    <dgm:pt modelId="{49868642-B34D-E648-ACA4-F8B2EE12EB97}">
      <dgm:prSet/>
      <dgm:spPr/>
      <dgm:t>
        <a:bodyPr/>
        <a:lstStyle/>
        <a:p>
          <a:r>
            <a:rPr lang="pt-BR" dirty="0" smtClean="0"/>
            <a:t>Sensor (</a:t>
          </a:r>
          <a:r>
            <a:rPr lang="pt-BR" dirty="0" err="1" smtClean="0"/>
            <a:t>Cameras</a:t>
          </a:r>
          <a:r>
            <a:rPr lang="pt-BR" dirty="0" smtClean="0"/>
            <a:t>)</a:t>
          </a:r>
          <a:endParaRPr lang="pt-BR" dirty="0"/>
        </a:p>
      </dgm:t>
    </dgm:pt>
    <dgm:pt modelId="{7EC9E1DE-871D-6942-92B5-51595031EA94}" type="parTrans" cxnId="{24305187-94C7-5245-A330-4EA32CDEF90C}">
      <dgm:prSet/>
      <dgm:spPr/>
      <dgm:t>
        <a:bodyPr/>
        <a:lstStyle/>
        <a:p>
          <a:endParaRPr lang="pt-BR"/>
        </a:p>
      </dgm:t>
    </dgm:pt>
    <dgm:pt modelId="{21DEE393-1E8E-4C4A-99FB-783ABF4C1D3E}" type="sibTrans" cxnId="{24305187-94C7-5245-A330-4EA32CDEF90C}">
      <dgm:prSet/>
      <dgm:spPr/>
      <dgm:t>
        <a:bodyPr/>
        <a:lstStyle/>
        <a:p>
          <a:endParaRPr lang="pt-BR"/>
        </a:p>
      </dgm:t>
    </dgm:pt>
    <dgm:pt modelId="{C871A426-C27D-D143-BE29-798AAC31AC03}" type="pres">
      <dgm:prSet presAssocID="{DF737B00-D65D-BC4E-95FD-2C2C4C5FC381}" presName="Name0" presStyleCnt="0">
        <dgm:presLayoutVars>
          <dgm:dir/>
          <dgm:resizeHandles val="exact"/>
        </dgm:presLayoutVars>
      </dgm:prSet>
      <dgm:spPr/>
    </dgm:pt>
    <dgm:pt modelId="{26EA6132-662A-3048-BF2A-AC2E6968DE34}" type="pres">
      <dgm:prSet presAssocID="{4BECEE09-45C4-F246-B115-01CA8FEEF60F}" presName="node" presStyleLbl="node1" presStyleIdx="0" presStyleCnt="7">
        <dgm:presLayoutVars>
          <dgm:bulletEnabled val="1"/>
        </dgm:presLayoutVars>
      </dgm:prSet>
      <dgm:spPr/>
      <dgm:t>
        <a:bodyPr/>
        <a:lstStyle/>
        <a:p>
          <a:endParaRPr lang="pt-BR"/>
        </a:p>
      </dgm:t>
    </dgm:pt>
    <dgm:pt modelId="{9BC500B5-30BC-F74F-AAEB-F828A1569068}" type="pres">
      <dgm:prSet presAssocID="{ED89BE34-D9DD-6E45-9420-A2504DEF71B9}" presName="sibTrans" presStyleLbl="sibTrans2D1" presStyleIdx="0" presStyleCnt="6"/>
      <dgm:spPr/>
      <dgm:t>
        <a:bodyPr/>
        <a:lstStyle/>
        <a:p>
          <a:endParaRPr lang="en-US"/>
        </a:p>
      </dgm:t>
    </dgm:pt>
    <dgm:pt modelId="{78AC1041-08E6-B64C-AFBB-CAA2C98241E5}" type="pres">
      <dgm:prSet presAssocID="{ED89BE34-D9DD-6E45-9420-A2504DEF71B9}" presName="connectorText" presStyleLbl="sibTrans2D1" presStyleIdx="0" presStyleCnt="6"/>
      <dgm:spPr/>
      <dgm:t>
        <a:bodyPr/>
        <a:lstStyle/>
        <a:p>
          <a:endParaRPr lang="en-US"/>
        </a:p>
      </dgm:t>
    </dgm:pt>
    <dgm:pt modelId="{9F92312C-892D-9B42-9834-F91F4A1EBE56}" type="pres">
      <dgm:prSet presAssocID="{9E530DB9-FB9F-074A-9226-F110EF47F6BD}" presName="node" presStyleLbl="node1" presStyleIdx="1" presStyleCnt="7">
        <dgm:presLayoutVars>
          <dgm:bulletEnabled val="1"/>
        </dgm:presLayoutVars>
      </dgm:prSet>
      <dgm:spPr/>
      <dgm:t>
        <a:bodyPr/>
        <a:lstStyle/>
        <a:p>
          <a:endParaRPr lang="pt-BR"/>
        </a:p>
      </dgm:t>
    </dgm:pt>
    <dgm:pt modelId="{05450DB2-2EE5-B047-8DE1-086E38F7B498}" type="pres">
      <dgm:prSet presAssocID="{E2462FE4-806A-CB48-99FE-A8C7F4E43A4E}" presName="sibTrans" presStyleLbl="sibTrans2D1" presStyleIdx="1" presStyleCnt="6"/>
      <dgm:spPr/>
      <dgm:t>
        <a:bodyPr/>
        <a:lstStyle/>
        <a:p>
          <a:endParaRPr lang="pt-BR"/>
        </a:p>
      </dgm:t>
    </dgm:pt>
    <dgm:pt modelId="{7AFD53BC-8B9C-0A44-9603-3249E72A5D2F}" type="pres">
      <dgm:prSet presAssocID="{E2462FE4-806A-CB48-99FE-A8C7F4E43A4E}" presName="connectorText" presStyleLbl="sibTrans2D1" presStyleIdx="1" presStyleCnt="6"/>
      <dgm:spPr/>
      <dgm:t>
        <a:bodyPr/>
        <a:lstStyle/>
        <a:p>
          <a:endParaRPr lang="pt-BR"/>
        </a:p>
      </dgm:t>
    </dgm:pt>
    <dgm:pt modelId="{F139D695-C2E5-0740-8006-E24E2B91CEAB}" type="pres">
      <dgm:prSet presAssocID="{5AE2D701-512C-2E49-A528-CE499E9A577C}" presName="node" presStyleLbl="node1" presStyleIdx="2" presStyleCnt="7">
        <dgm:presLayoutVars>
          <dgm:bulletEnabled val="1"/>
        </dgm:presLayoutVars>
      </dgm:prSet>
      <dgm:spPr/>
      <dgm:t>
        <a:bodyPr/>
        <a:lstStyle/>
        <a:p>
          <a:endParaRPr lang="pt-BR"/>
        </a:p>
      </dgm:t>
    </dgm:pt>
    <dgm:pt modelId="{3E49CA8D-5104-414E-A35B-0274F21BC41B}" type="pres">
      <dgm:prSet presAssocID="{09232B92-666A-4948-AC23-3569B4FC38F8}" presName="sibTrans" presStyleLbl="sibTrans2D1" presStyleIdx="2" presStyleCnt="6"/>
      <dgm:spPr/>
      <dgm:t>
        <a:bodyPr/>
        <a:lstStyle/>
        <a:p>
          <a:endParaRPr lang="pt-BR"/>
        </a:p>
      </dgm:t>
    </dgm:pt>
    <dgm:pt modelId="{BFE747CE-925C-CD43-9E0B-C06368A77E4B}" type="pres">
      <dgm:prSet presAssocID="{09232B92-666A-4948-AC23-3569B4FC38F8}" presName="connectorText" presStyleLbl="sibTrans2D1" presStyleIdx="2" presStyleCnt="6"/>
      <dgm:spPr/>
      <dgm:t>
        <a:bodyPr/>
        <a:lstStyle/>
        <a:p>
          <a:endParaRPr lang="pt-BR"/>
        </a:p>
      </dgm:t>
    </dgm:pt>
    <dgm:pt modelId="{C660FAD9-6B3B-D847-AD42-DB68E2D2383A}" type="pres">
      <dgm:prSet presAssocID="{49868642-B34D-E648-ACA4-F8B2EE12EB97}" presName="node" presStyleLbl="node1" presStyleIdx="3" presStyleCnt="7">
        <dgm:presLayoutVars>
          <dgm:bulletEnabled val="1"/>
        </dgm:presLayoutVars>
      </dgm:prSet>
      <dgm:spPr/>
      <dgm:t>
        <a:bodyPr/>
        <a:lstStyle/>
        <a:p>
          <a:endParaRPr lang="pt-BR"/>
        </a:p>
      </dgm:t>
    </dgm:pt>
    <dgm:pt modelId="{739FEE56-2115-2D40-A410-13855E5FADC7}" type="pres">
      <dgm:prSet presAssocID="{21DEE393-1E8E-4C4A-99FB-783ABF4C1D3E}" presName="sibTrans" presStyleLbl="sibTrans2D1" presStyleIdx="3" presStyleCnt="6"/>
      <dgm:spPr/>
      <dgm:t>
        <a:bodyPr/>
        <a:lstStyle/>
        <a:p>
          <a:endParaRPr lang="en-US"/>
        </a:p>
      </dgm:t>
    </dgm:pt>
    <dgm:pt modelId="{C8DA92CB-6FC5-AA48-82DA-6C4DB9EB7DE5}" type="pres">
      <dgm:prSet presAssocID="{21DEE393-1E8E-4C4A-99FB-783ABF4C1D3E}" presName="connectorText" presStyleLbl="sibTrans2D1" presStyleIdx="3" presStyleCnt="6"/>
      <dgm:spPr/>
      <dgm:t>
        <a:bodyPr/>
        <a:lstStyle/>
        <a:p>
          <a:endParaRPr lang="en-US"/>
        </a:p>
      </dgm:t>
    </dgm:pt>
    <dgm:pt modelId="{C375F001-F5C3-9E4B-8365-F6CE240AF118}" type="pres">
      <dgm:prSet presAssocID="{753EBEE1-F3F7-1647-B823-F62C69E52AAA}" presName="node" presStyleLbl="node1" presStyleIdx="4" presStyleCnt="7">
        <dgm:presLayoutVars>
          <dgm:bulletEnabled val="1"/>
        </dgm:presLayoutVars>
      </dgm:prSet>
      <dgm:spPr/>
      <dgm:t>
        <a:bodyPr/>
        <a:lstStyle/>
        <a:p>
          <a:endParaRPr lang="pt-BR"/>
        </a:p>
      </dgm:t>
    </dgm:pt>
    <dgm:pt modelId="{CAAE4C0E-7AD3-404D-9059-F1120141813D}" type="pres">
      <dgm:prSet presAssocID="{AFC939F5-01EA-0B49-AEE7-00EFE569D361}" presName="sibTrans" presStyleLbl="sibTrans2D1" presStyleIdx="4" presStyleCnt="6"/>
      <dgm:spPr/>
      <dgm:t>
        <a:bodyPr/>
        <a:lstStyle/>
        <a:p>
          <a:endParaRPr lang="pt-BR"/>
        </a:p>
      </dgm:t>
    </dgm:pt>
    <dgm:pt modelId="{86667DAE-A3AD-D74A-8DF1-E24FC34AEA93}" type="pres">
      <dgm:prSet presAssocID="{AFC939F5-01EA-0B49-AEE7-00EFE569D361}" presName="connectorText" presStyleLbl="sibTrans2D1" presStyleIdx="4" presStyleCnt="6"/>
      <dgm:spPr/>
      <dgm:t>
        <a:bodyPr/>
        <a:lstStyle/>
        <a:p>
          <a:endParaRPr lang="pt-BR"/>
        </a:p>
      </dgm:t>
    </dgm:pt>
    <dgm:pt modelId="{4F34D0C2-6AE4-DD4D-900F-60C50CFA95FB}" type="pres">
      <dgm:prSet presAssocID="{3BD91DDD-B63E-5045-A3C7-5A83B97DF222}" presName="node" presStyleLbl="node1" presStyleIdx="5" presStyleCnt="7">
        <dgm:presLayoutVars>
          <dgm:bulletEnabled val="1"/>
        </dgm:presLayoutVars>
      </dgm:prSet>
      <dgm:spPr/>
      <dgm:t>
        <a:bodyPr/>
        <a:lstStyle/>
        <a:p>
          <a:endParaRPr lang="pt-BR"/>
        </a:p>
      </dgm:t>
    </dgm:pt>
    <dgm:pt modelId="{F4C49D6E-2764-9242-BB94-FCBAACD32B51}" type="pres">
      <dgm:prSet presAssocID="{250945B3-65B6-754B-B82A-ECE822F86991}" presName="sibTrans" presStyleLbl="sibTrans2D1" presStyleIdx="5" presStyleCnt="6"/>
      <dgm:spPr/>
      <dgm:t>
        <a:bodyPr/>
        <a:lstStyle/>
        <a:p>
          <a:endParaRPr lang="pt-BR"/>
        </a:p>
      </dgm:t>
    </dgm:pt>
    <dgm:pt modelId="{A4BAC40B-CB2E-9045-B0D1-A79F134D81AB}" type="pres">
      <dgm:prSet presAssocID="{250945B3-65B6-754B-B82A-ECE822F86991}" presName="connectorText" presStyleLbl="sibTrans2D1" presStyleIdx="5" presStyleCnt="6"/>
      <dgm:spPr/>
      <dgm:t>
        <a:bodyPr/>
        <a:lstStyle/>
        <a:p>
          <a:endParaRPr lang="pt-BR"/>
        </a:p>
      </dgm:t>
    </dgm:pt>
    <dgm:pt modelId="{D152B103-0715-0643-BDAC-6037A04E9170}" type="pres">
      <dgm:prSet presAssocID="{A9CB622D-0D17-0449-9C9F-A6BCEDD60F56}" presName="node" presStyleLbl="node1" presStyleIdx="6" presStyleCnt="7">
        <dgm:presLayoutVars>
          <dgm:bulletEnabled val="1"/>
        </dgm:presLayoutVars>
      </dgm:prSet>
      <dgm:spPr/>
      <dgm:t>
        <a:bodyPr/>
        <a:lstStyle/>
        <a:p>
          <a:endParaRPr lang="pt-BR"/>
        </a:p>
      </dgm:t>
    </dgm:pt>
  </dgm:ptLst>
  <dgm:cxnLst>
    <dgm:cxn modelId="{1DE8F90C-99EA-5A40-B7C6-38D9D4420F8B}" srcId="{DF737B00-D65D-BC4E-95FD-2C2C4C5FC381}" destId="{4BECEE09-45C4-F246-B115-01CA8FEEF60F}" srcOrd="0" destOrd="0" parTransId="{BB6CD71B-29F7-8B4B-AB90-47DEC0957EC0}" sibTransId="{ED89BE34-D9DD-6E45-9420-A2504DEF71B9}"/>
    <dgm:cxn modelId="{6E52171A-EF20-7F41-AC68-CEF12E8E3045}" srcId="{DF737B00-D65D-BC4E-95FD-2C2C4C5FC381}" destId="{5AE2D701-512C-2E49-A528-CE499E9A577C}" srcOrd="2" destOrd="0" parTransId="{EBC99A5D-E12C-2E4F-8077-8DC3253E8EEA}" sibTransId="{09232B92-666A-4948-AC23-3569B4FC38F8}"/>
    <dgm:cxn modelId="{9EB822F6-3326-3643-B2A2-D010FA3D700F}" type="presOf" srcId="{ED89BE34-D9DD-6E45-9420-A2504DEF71B9}" destId="{78AC1041-08E6-B64C-AFBB-CAA2C98241E5}" srcOrd="1" destOrd="0" presId="urn:microsoft.com/office/officeart/2005/8/layout/process1"/>
    <dgm:cxn modelId="{BA336AC9-8F57-6846-9223-FC08F5F36D28}" srcId="{DF737B00-D65D-BC4E-95FD-2C2C4C5FC381}" destId="{753EBEE1-F3F7-1647-B823-F62C69E52AAA}" srcOrd="4" destOrd="0" parTransId="{72895F8D-3DEA-0D4D-838D-C3AABB4BA218}" sibTransId="{AFC939F5-01EA-0B49-AEE7-00EFE569D361}"/>
    <dgm:cxn modelId="{24305187-94C7-5245-A330-4EA32CDEF90C}" srcId="{DF737B00-D65D-BC4E-95FD-2C2C4C5FC381}" destId="{49868642-B34D-E648-ACA4-F8B2EE12EB97}" srcOrd="3" destOrd="0" parTransId="{7EC9E1DE-871D-6942-92B5-51595031EA94}" sibTransId="{21DEE393-1E8E-4C4A-99FB-783ABF4C1D3E}"/>
    <dgm:cxn modelId="{1510DCE2-1366-3F4F-B114-8264CC387E67}" type="presOf" srcId="{AFC939F5-01EA-0B49-AEE7-00EFE569D361}" destId="{86667DAE-A3AD-D74A-8DF1-E24FC34AEA93}" srcOrd="1" destOrd="0" presId="urn:microsoft.com/office/officeart/2005/8/layout/process1"/>
    <dgm:cxn modelId="{EEDC5495-CD49-7749-96E2-6A303EC9DE76}" type="presOf" srcId="{09232B92-666A-4948-AC23-3569B4FC38F8}" destId="{3E49CA8D-5104-414E-A35B-0274F21BC41B}" srcOrd="0" destOrd="0" presId="urn:microsoft.com/office/officeart/2005/8/layout/process1"/>
    <dgm:cxn modelId="{AACDD921-ABBA-2842-827E-F8C4D043FE67}" type="presOf" srcId="{3BD91DDD-B63E-5045-A3C7-5A83B97DF222}" destId="{4F34D0C2-6AE4-DD4D-900F-60C50CFA95FB}" srcOrd="0" destOrd="0" presId="urn:microsoft.com/office/officeart/2005/8/layout/process1"/>
    <dgm:cxn modelId="{33EBAE7F-1907-C541-83C2-7AD627E3C039}" type="presOf" srcId="{21DEE393-1E8E-4C4A-99FB-783ABF4C1D3E}" destId="{739FEE56-2115-2D40-A410-13855E5FADC7}" srcOrd="0" destOrd="0" presId="urn:microsoft.com/office/officeart/2005/8/layout/process1"/>
    <dgm:cxn modelId="{21AA3842-F6C1-C145-9B8F-EEFA863807CB}" srcId="{DF737B00-D65D-BC4E-95FD-2C2C4C5FC381}" destId="{A9CB622D-0D17-0449-9C9F-A6BCEDD60F56}" srcOrd="6" destOrd="0" parTransId="{1B3CD9F4-9F73-9D49-AFE1-1FA72BFE5E98}" sibTransId="{5FB458FD-CA8E-8545-9865-DD7586CD21F4}"/>
    <dgm:cxn modelId="{F12DA048-EC51-1945-9EC0-5C90524781C5}" type="presOf" srcId="{E2462FE4-806A-CB48-99FE-A8C7F4E43A4E}" destId="{7AFD53BC-8B9C-0A44-9603-3249E72A5D2F}" srcOrd="1" destOrd="0" presId="urn:microsoft.com/office/officeart/2005/8/layout/process1"/>
    <dgm:cxn modelId="{33DE8818-BD55-9142-8D0A-E4BD55E3FF81}" srcId="{DF737B00-D65D-BC4E-95FD-2C2C4C5FC381}" destId="{3BD91DDD-B63E-5045-A3C7-5A83B97DF222}" srcOrd="5" destOrd="0" parTransId="{6949D921-05F9-DA41-89FC-509FB35D9313}" sibTransId="{250945B3-65B6-754B-B82A-ECE822F86991}"/>
    <dgm:cxn modelId="{4CDE3135-FC3E-7748-916F-06D8E60F7E98}" type="presOf" srcId="{E2462FE4-806A-CB48-99FE-A8C7F4E43A4E}" destId="{05450DB2-2EE5-B047-8DE1-086E38F7B498}" srcOrd="0" destOrd="0" presId="urn:microsoft.com/office/officeart/2005/8/layout/process1"/>
    <dgm:cxn modelId="{F06BE19A-3FDC-714D-93FD-53E14DEF1305}" type="presOf" srcId="{4BECEE09-45C4-F246-B115-01CA8FEEF60F}" destId="{26EA6132-662A-3048-BF2A-AC2E6968DE34}" srcOrd="0" destOrd="0" presId="urn:microsoft.com/office/officeart/2005/8/layout/process1"/>
    <dgm:cxn modelId="{2F28AB4A-323A-EF48-8334-BCA44EF0CBB2}" type="presOf" srcId="{5AE2D701-512C-2E49-A528-CE499E9A577C}" destId="{F139D695-C2E5-0740-8006-E24E2B91CEAB}" srcOrd="0" destOrd="0" presId="urn:microsoft.com/office/officeart/2005/8/layout/process1"/>
    <dgm:cxn modelId="{851DBEE7-242B-2D42-932A-93A6380B31A4}" type="presOf" srcId="{DF737B00-D65D-BC4E-95FD-2C2C4C5FC381}" destId="{C871A426-C27D-D143-BE29-798AAC31AC03}" srcOrd="0" destOrd="0" presId="urn:microsoft.com/office/officeart/2005/8/layout/process1"/>
    <dgm:cxn modelId="{51009EE8-8775-4D40-8E2F-7FD9E7C74F9B}" type="presOf" srcId="{9E530DB9-FB9F-074A-9226-F110EF47F6BD}" destId="{9F92312C-892D-9B42-9834-F91F4A1EBE56}" srcOrd="0" destOrd="0" presId="urn:microsoft.com/office/officeart/2005/8/layout/process1"/>
    <dgm:cxn modelId="{33287CF5-2423-AD45-A675-2C340D2A424E}" type="presOf" srcId="{AFC939F5-01EA-0B49-AEE7-00EFE569D361}" destId="{CAAE4C0E-7AD3-404D-9059-F1120141813D}" srcOrd="0" destOrd="0" presId="urn:microsoft.com/office/officeart/2005/8/layout/process1"/>
    <dgm:cxn modelId="{4F590401-0253-7246-9CED-B7943A2968F4}" srcId="{DF737B00-D65D-BC4E-95FD-2C2C4C5FC381}" destId="{9E530DB9-FB9F-074A-9226-F110EF47F6BD}" srcOrd="1" destOrd="0" parTransId="{FA0AF291-FC2E-9D4F-BFCA-D276BA227800}" sibTransId="{E2462FE4-806A-CB48-99FE-A8C7F4E43A4E}"/>
    <dgm:cxn modelId="{7D7BF3BA-84F3-214C-937D-B5111D060586}" type="presOf" srcId="{753EBEE1-F3F7-1647-B823-F62C69E52AAA}" destId="{C375F001-F5C3-9E4B-8365-F6CE240AF118}" srcOrd="0" destOrd="0" presId="urn:microsoft.com/office/officeart/2005/8/layout/process1"/>
    <dgm:cxn modelId="{F7533891-93DC-6F48-A5FA-5BB666BC2BE8}" type="presOf" srcId="{09232B92-666A-4948-AC23-3569B4FC38F8}" destId="{BFE747CE-925C-CD43-9E0B-C06368A77E4B}" srcOrd="1" destOrd="0" presId="urn:microsoft.com/office/officeart/2005/8/layout/process1"/>
    <dgm:cxn modelId="{58F8B494-FC2E-AC48-91FB-A829447B1026}" type="presOf" srcId="{49868642-B34D-E648-ACA4-F8B2EE12EB97}" destId="{C660FAD9-6B3B-D847-AD42-DB68E2D2383A}" srcOrd="0" destOrd="0" presId="urn:microsoft.com/office/officeart/2005/8/layout/process1"/>
    <dgm:cxn modelId="{5AC11E32-2D6A-E247-816A-298025D701CE}" type="presOf" srcId="{A9CB622D-0D17-0449-9C9F-A6BCEDD60F56}" destId="{D152B103-0715-0643-BDAC-6037A04E9170}" srcOrd="0" destOrd="0" presId="urn:microsoft.com/office/officeart/2005/8/layout/process1"/>
    <dgm:cxn modelId="{9DE4AF89-B8B2-9647-BB1F-B7EF5DEF7457}" type="presOf" srcId="{ED89BE34-D9DD-6E45-9420-A2504DEF71B9}" destId="{9BC500B5-30BC-F74F-AAEB-F828A1569068}" srcOrd="0" destOrd="0" presId="urn:microsoft.com/office/officeart/2005/8/layout/process1"/>
    <dgm:cxn modelId="{F6C86111-BA5F-4448-AD42-AED91B68E210}" type="presOf" srcId="{250945B3-65B6-754B-B82A-ECE822F86991}" destId="{F4C49D6E-2764-9242-BB94-FCBAACD32B51}" srcOrd="0" destOrd="0" presId="urn:microsoft.com/office/officeart/2005/8/layout/process1"/>
    <dgm:cxn modelId="{B0295AA8-288A-D94B-A540-1F334A524F3E}" type="presOf" srcId="{250945B3-65B6-754B-B82A-ECE822F86991}" destId="{A4BAC40B-CB2E-9045-B0D1-A79F134D81AB}" srcOrd="1" destOrd="0" presId="urn:microsoft.com/office/officeart/2005/8/layout/process1"/>
    <dgm:cxn modelId="{0AED03EF-EDAD-5441-965C-D72DC49364A4}" type="presOf" srcId="{21DEE393-1E8E-4C4A-99FB-783ABF4C1D3E}" destId="{C8DA92CB-6FC5-AA48-82DA-6C4DB9EB7DE5}" srcOrd="1" destOrd="0" presId="urn:microsoft.com/office/officeart/2005/8/layout/process1"/>
    <dgm:cxn modelId="{01F69440-078A-6C42-9998-ED89350D4870}" type="presParOf" srcId="{C871A426-C27D-D143-BE29-798AAC31AC03}" destId="{26EA6132-662A-3048-BF2A-AC2E6968DE34}" srcOrd="0" destOrd="0" presId="urn:microsoft.com/office/officeart/2005/8/layout/process1"/>
    <dgm:cxn modelId="{73BD2AD6-60EA-3643-8B3C-EF7F0A3CD835}" type="presParOf" srcId="{C871A426-C27D-D143-BE29-798AAC31AC03}" destId="{9BC500B5-30BC-F74F-AAEB-F828A1569068}" srcOrd="1" destOrd="0" presId="urn:microsoft.com/office/officeart/2005/8/layout/process1"/>
    <dgm:cxn modelId="{354353DB-A658-CB4E-9C5F-8BF39DB310D4}" type="presParOf" srcId="{9BC500B5-30BC-F74F-AAEB-F828A1569068}" destId="{78AC1041-08E6-B64C-AFBB-CAA2C98241E5}" srcOrd="0" destOrd="0" presId="urn:microsoft.com/office/officeart/2005/8/layout/process1"/>
    <dgm:cxn modelId="{BEF6BE19-A000-994A-A913-25A356E4F235}" type="presParOf" srcId="{C871A426-C27D-D143-BE29-798AAC31AC03}" destId="{9F92312C-892D-9B42-9834-F91F4A1EBE56}" srcOrd="2" destOrd="0" presId="urn:microsoft.com/office/officeart/2005/8/layout/process1"/>
    <dgm:cxn modelId="{2EFAFCD6-3067-774C-A600-BEFCC0F1FB6D}" type="presParOf" srcId="{C871A426-C27D-D143-BE29-798AAC31AC03}" destId="{05450DB2-2EE5-B047-8DE1-086E38F7B498}" srcOrd="3" destOrd="0" presId="urn:microsoft.com/office/officeart/2005/8/layout/process1"/>
    <dgm:cxn modelId="{C89849CA-A91A-2541-8339-39BA65CEEA8B}" type="presParOf" srcId="{05450DB2-2EE5-B047-8DE1-086E38F7B498}" destId="{7AFD53BC-8B9C-0A44-9603-3249E72A5D2F}" srcOrd="0" destOrd="0" presId="urn:microsoft.com/office/officeart/2005/8/layout/process1"/>
    <dgm:cxn modelId="{9477D11F-05B7-2A43-B1D5-7BB0F1779906}" type="presParOf" srcId="{C871A426-C27D-D143-BE29-798AAC31AC03}" destId="{F139D695-C2E5-0740-8006-E24E2B91CEAB}" srcOrd="4" destOrd="0" presId="urn:microsoft.com/office/officeart/2005/8/layout/process1"/>
    <dgm:cxn modelId="{F2C37F00-4959-F048-8AB1-C15A6D3174C2}" type="presParOf" srcId="{C871A426-C27D-D143-BE29-798AAC31AC03}" destId="{3E49CA8D-5104-414E-A35B-0274F21BC41B}" srcOrd="5" destOrd="0" presId="urn:microsoft.com/office/officeart/2005/8/layout/process1"/>
    <dgm:cxn modelId="{B704B7F6-9212-1E4D-B034-7F8870C55389}" type="presParOf" srcId="{3E49CA8D-5104-414E-A35B-0274F21BC41B}" destId="{BFE747CE-925C-CD43-9E0B-C06368A77E4B}" srcOrd="0" destOrd="0" presId="urn:microsoft.com/office/officeart/2005/8/layout/process1"/>
    <dgm:cxn modelId="{75F29AC6-8011-3147-BD2D-C02FB433C845}" type="presParOf" srcId="{C871A426-C27D-D143-BE29-798AAC31AC03}" destId="{C660FAD9-6B3B-D847-AD42-DB68E2D2383A}" srcOrd="6" destOrd="0" presId="urn:microsoft.com/office/officeart/2005/8/layout/process1"/>
    <dgm:cxn modelId="{581B445E-1B7B-0143-9469-35D60B7B4C83}" type="presParOf" srcId="{C871A426-C27D-D143-BE29-798AAC31AC03}" destId="{739FEE56-2115-2D40-A410-13855E5FADC7}" srcOrd="7" destOrd="0" presId="urn:microsoft.com/office/officeart/2005/8/layout/process1"/>
    <dgm:cxn modelId="{0E78EFD9-B309-5A41-AA5C-1343C0DEC5C1}" type="presParOf" srcId="{739FEE56-2115-2D40-A410-13855E5FADC7}" destId="{C8DA92CB-6FC5-AA48-82DA-6C4DB9EB7DE5}" srcOrd="0" destOrd="0" presId="urn:microsoft.com/office/officeart/2005/8/layout/process1"/>
    <dgm:cxn modelId="{5F3F5A13-E6AC-EB4B-8266-29CF5ED0FD66}" type="presParOf" srcId="{C871A426-C27D-D143-BE29-798AAC31AC03}" destId="{C375F001-F5C3-9E4B-8365-F6CE240AF118}" srcOrd="8" destOrd="0" presId="urn:microsoft.com/office/officeart/2005/8/layout/process1"/>
    <dgm:cxn modelId="{A6E8E018-D6C7-F543-ADED-2542931B31E2}" type="presParOf" srcId="{C871A426-C27D-D143-BE29-798AAC31AC03}" destId="{CAAE4C0E-7AD3-404D-9059-F1120141813D}" srcOrd="9" destOrd="0" presId="urn:microsoft.com/office/officeart/2005/8/layout/process1"/>
    <dgm:cxn modelId="{B0831FD7-79E7-6849-A705-E3096153B35C}" type="presParOf" srcId="{CAAE4C0E-7AD3-404D-9059-F1120141813D}" destId="{86667DAE-A3AD-D74A-8DF1-E24FC34AEA93}" srcOrd="0" destOrd="0" presId="urn:microsoft.com/office/officeart/2005/8/layout/process1"/>
    <dgm:cxn modelId="{E1F64401-E378-FE4A-891C-38134219FBE9}" type="presParOf" srcId="{C871A426-C27D-D143-BE29-798AAC31AC03}" destId="{4F34D0C2-6AE4-DD4D-900F-60C50CFA95FB}" srcOrd="10" destOrd="0" presId="urn:microsoft.com/office/officeart/2005/8/layout/process1"/>
    <dgm:cxn modelId="{1E0B15D1-C5AA-6F4B-9361-E06DCCD5180A}" type="presParOf" srcId="{C871A426-C27D-D143-BE29-798AAC31AC03}" destId="{F4C49D6E-2764-9242-BB94-FCBAACD32B51}" srcOrd="11" destOrd="0" presId="urn:microsoft.com/office/officeart/2005/8/layout/process1"/>
    <dgm:cxn modelId="{E4343464-5B17-494A-B9D1-65472CD3849F}" type="presParOf" srcId="{F4C49D6E-2764-9242-BB94-FCBAACD32B51}" destId="{A4BAC40B-CB2E-9045-B0D1-A79F134D81AB}" srcOrd="0" destOrd="0" presId="urn:microsoft.com/office/officeart/2005/8/layout/process1"/>
    <dgm:cxn modelId="{48B3542A-BE32-4B4E-9458-196D55375392}" type="presParOf" srcId="{C871A426-C27D-D143-BE29-798AAC31AC03}" destId="{D152B103-0715-0643-BDAC-6037A04E9170}"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737B00-D65D-BC4E-95FD-2C2C4C5FC381}" type="doc">
      <dgm:prSet loTypeId="urn:microsoft.com/office/officeart/2005/8/layout/process1" loCatId="" qsTypeId="urn:microsoft.com/office/officeart/2005/8/quickstyle/simple4" qsCatId="simple" csTypeId="urn:microsoft.com/office/officeart/2005/8/colors/colorful1" csCatId="colorful" phldr="1"/>
      <dgm:spPr/>
    </dgm:pt>
    <dgm:pt modelId="{5AE2D701-512C-2E49-A528-CE499E9A577C}">
      <dgm:prSet phldrT="[Texto]"/>
      <dgm:spPr/>
      <dgm:t>
        <a:bodyPr/>
        <a:lstStyle/>
        <a:p>
          <a:r>
            <a:rPr lang="pt-BR" dirty="0" err="1" smtClean="0"/>
            <a:t>Wavelength</a:t>
          </a:r>
          <a:r>
            <a:rPr lang="pt-BR" dirty="0" smtClean="0"/>
            <a:t> </a:t>
          </a:r>
          <a:r>
            <a:rPr lang="pt-BR" dirty="0" err="1" smtClean="0"/>
            <a:t>Scan</a:t>
          </a:r>
          <a:endParaRPr lang="pt-BR" dirty="0"/>
        </a:p>
      </dgm:t>
    </dgm:pt>
    <dgm:pt modelId="{EBC99A5D-E12C-2E4F-8077-8DC3253E8EEA}" type="parTrans" cxnId="{6E52171A-EF20-7F41-AC68-CEF12E8E3045}">
      <dgm:prSet/>
      <dgm:spPr/>
      <dgm:t>
        <a:bodyPr/>
        <a:lstStyle/>
        <a:p>
          <a:endParaRPr lang="pt-BR"/>
        </a:p>
      </dgm:t>
    </dgm:pt>
    <dgm:pt modelId="{09232B92-666A-4948-AC23-3569B4FC38F8}" type="sibTrans" cxnId="{6E52171A-EF20-7F41-AC68-CEF12E8E3045}">
      <dgm:prSet/>
      <dgm:spPr/>
      <dgm:t>
        <a:bodyPr/>
        <a:lstStyle/>
        <a:p>
          <a:endParaRPr lang="pt-BR"/>
        </a:p>
      </dgm:t>
    </dgm:pt>
    <dgm:pt modelId="{9E530DB9-FB9F-074A-9226-F110EF47F6BD}">
      <dgm:prSet phldrT="[Texto]"/>
      <dgm:spPr/>
      <dgm:t>
        <a:bodyPr/>
        <a:lstStyle/>
        <a:p>
          <a:r>
            <a:rPr lang="pt-BR" dirty="0" err="1" smtClean="0"/>
            <a:t>Polarization</a:t>
          </a:r>
          <a:r>
            <a:rPr lang="pt-BR" dirty="0" smtClean="0"/>
            <a:t> </a:t>
          </a:r>
          <a:r>
            <a:rPr lang="pt-BR" dirty="0" err="1" smtClean="0"/>
            <a:t>State</a:t>
          </a:r>
          <a:r>
            <a:rPr lang="pt-BR" dirty="0" smtClean="0"/>
            <a:t> </a:t>
          </a:r>
          <a:r>
            <a:rPr lang="pt-BR" dirty="0" err="1" smtClean="0"/>
            <a:t>Scan</a:t>
          </a:r>
          <a:endParaRPr lang="pt-BR" dirty="0"/>
        </a:p>
      </dgm:t>
    </dgm:pt>
    <dgm:pt modelId="{FA0AF291-FC2E-9D4F-BFCA-D276BA227800}" type="parTrans" cxnId="{4F590401-0253-7246-9CED-B7943A2968F4}">
      <dgm:prSet/>
      <dgm:spPr/>
      <dgm:t>
        <a:bodyPr/>
        <a:lstStyle/>
        <a:p>
          <a:endParaRPr lang="pt-BR"/>
        </a:p>
      </dgm:t>
    </dgm:pt>
    <dgm:pt modelId="{E2462FE4-806A-CB48-99FE-A8C7F4E43A4E}" type="sibTrans" cxnId="{4F590401-0253-7246-9CED-B7943A2968F4}">
      <dgm:prSet/>
      <dgm:spPr/>
      <dgm:t>
        <a:bodyPr/>
        <a:lstStyle/>
        <a:p>
          <a:endParaRPr lang="pt-BR"/>
        </a:p>
      </dgm:t>
    </dgm:pt>
    <dgm:pt modelId="{3BD91DDD-B63E-5045-A3C7-5A83B97DF222}">
      <dgm:prSet phldrT="[Texto]"/>
      <dgm:spPr/>
      <dgm:t>
        <a:bodyPr/>
        <a:lstStyle/>
        <a:p>
          <a:r>
            <a:rPr lang="pt-BR" dirty="0" err="1" smtClean="0"/>
            <a:t>Inversion</a:t>
          </a:r>
          <a:r>
            <a:rPr lang="pt-BR" dirty="0" smtClean="0"/>
            <a:t> </a:t>
          </a:r>
          <a:r>
            <a:rPr lang="pt-BR" dirty="0" err="1" smtClean="0"/>
            <a:t>Models</a:t>
          </a:r>
          <a:endParaRPr lang="pt-BR" dirty="0"/>
        </a:p>
      </dgm:t>
    </dgm:pt>
    <dgm:pt modelId="{6949D921-05F9-DA41-89FC-509FB35D9313}" type="parTrans" cxnId="{33DE8818-BD55-9142-8D0A-E4BD55E3FF81}">
      <dgm:prSet/>
      <dgm:spPr/>
      <dgm:t>
        <a:bodyPr/>
        <a:lstStyle/>
        <a:p>
          <a:endParaRPr lang="pt-BR"/>
        </a:p>
      </dgm:t>
    </dgm:pt>
    <dgm:pt modelId="{250945B3-65B6-754B-B82A-ECE822F86991}" type="sibTrans" cxnId="{33DE8818-BD55-9142-8D0A-E4BD55E3FF81}">
      <dgm:prSet/>
      <dgm:spPr/>
      <dgm:t>
        <a:bodyPr/>
        <a:lstStyle/>
        <a:p>
          <a:endParaRPr lang="pt-BR"/>
        </a:p>
      </dgm:t>
    </dgm:pt>
    <dgm:pt modelId="{753EBEE1-F3F7-1647-B823-F62C69E52AAA}">
      <dgm:prSet/>
      <dgm:spPr/>
      <dgm:t>
        <a:bodyPr/>
        <a:lstStyle/>
        <a:p>
          <a:r>
            <a:rPr lang="pt-BR" dirty="0" smtClean="0"/>
            <a:t>Stokes </a:t>
          </a:r>
          <a:r>
            <a:rPr lang="pt-BR" dirty="0" err="1" smtClean="0"/>
            <a:t>Parameters</a:t>
          </a:r>
          <a:r>
            <a:rPr lang="pt-BR" dirty="0" smtClean="0"/>
            <a:t> (I,Q,U,V)</a:t>
          </a:r>
          <a:endParaRPr lang="pt-BR" dirty="0"/>
        </a:p>
      </dgm:t>
    </dgm:pt>
    <dgm:pt modelId="{72895F8D-3DEA-0D4D-838D-C3AABB4BA218}" type="parTrans" cxnId="{BA336AC9-8F57-6846-9223-FC08F5F36D28}">
      <dgm:prSet/>
      <dgm:spPr/>
      <dgm:t>
        <a:bodyPr/>
        <a:lstStyle/>
        <a:p>
          <a:endParaRPr lang="pt-BR"/>
        </a:p>
      </dgm:t>
    </dgm:pt>
    <dgm:pt modelId="{AFC939F5-01EA-0B49-AEE7-00EFE569D361}" type="sibTrans" cxnId="{BA336AC9-8F57-6846-9223-FC08F5F36D28}">
      <dgm:prSet/>
      <dgm:spPr/>
      <dgm:t>
        <a:bodyPr/>
        <a:lstStyle/>
        <a:p>
          <a:endParaRPr lang="pt-BR"/>
        </a:p>
      </dgm:t>
    </dgm:pt>
    <dgm:pt modelId="{4BECEE09-45C4-F246-B115-01CA8FEEF60F}">
      <dgm:prSet phldrT="[Texto]"/>
      <dgm:spPr/>
      <dgm:t>
        <a:bodyPr/>
        <a:lstStyle/>
        <a:p>
          <a:r>
            <a:rPr lang="pt-BR" smtClean="0"/>
            <a:t>Telescope</a:t>
          </a:r>
          <a:endParaRPr lang="pt-BR" dirty="0"/>
        </a:p>
      </dgm:t>
    </dgm:pt>
    <dgm:pt modelId="{BB6CD71B-29F7-8B4B-AB90-47DEC0957EC0}" type="parTrans" cxnId="{1DE8F90C-99EA-5A40-B7C6-38D9D4420F8B}">
      <dgm:prSet/>
      <dgm:spPr/>
      <dgm:t>
        <a:bodyPr/>
        <a:lstStyle/>
        <a:p>
          <a:endParaRPr lang="pt-BR"/>
        </a:p>
      </dgm:t>
    </dgm:pt>
    <dgm:pt modelId="{ED89BE34-D9DD-6E45-9420-A2504DEF71B9}" type="sibTrans" cxnId="{1DE8F90C-99EA-5A40-B7C6-38D9D4420F8B}">
      <dgm:prSet/>
      <dgm:spPr/>
      <dgm:t>
        <a:bodyPr/>
        <a:lstStyle/>
        <a:p>
          <a:endParaRPr lang="pt-BR"/>
        </a:p>
      </dgm:t>
    </dgm:pt>
    <dgm:pt modelId="{A9CB622D-0D17-0449-9C9F-A6BCEDD60F56}">
      <dgm:prSet/>
      <dgm:spPr/>
      <dgm:t>
        <a:bodyPr/>
        <a:lstStyle/>
        <a:p>
          <a:r>
            <a:rPr lang="pt-BR" dirty="0" err="1" smtClean="0"/>
            <a:t>Magnetic</a:t>
          </a:r>
          <a:r>
            <a:rPr lang="pt-BR" dirty="0" smtClean="0"/>
            <a:t> Field </a:t>
          </a:r>
          <a:r>
            <a:rPr lang="pt-BR" dirty="0" err="1" smtClean="0"/>
            <a:t>Estimate</a:t>
          </a:r>
          <a:endParaRPr lang="pt-BR" dirty="0"/>
        </a:p>
      </dgm:t>
    </dgm:pt>
    <dgm:pt modelId="{1B3CD9F4-9F73-9D49-AFE1-1FA72BFE5E98}" type="parTrans" cxnId="{21AA3842-F6C1-C145-9B8F-EEFA863807CB}">
      <dgm:prSet/>
      <dgm:spPr/>
      <dgm:t>
        <a:bodyPr/>
        <a:lstStyle/>
        <a:p>
          <a:endParaRPr lang="pt-BR"/>
        </a:p>
      </dgm:t>
    </dgm:pt>
    <dgm:pt modelId="{5FB458FD-CA8E-8545-9865-DD7586CD21F4}" type="sibTrans" cxnId="{21AA3842-F6C1-C145-9B8F-EEFA863807CB}">
      <dgm:prSet/>
      <dgm:spPr/>
      <dgm:t>
        <a:bodyPr/>
        <a:lstStyle/>
        <a:p>
          <a:endParaRPr lang="pt-BR"/>
        </a:p>
      </dgm:t>
    </dgm:pt>
    <dgm:pt modelId="{49868642-B34D-E648-ACA4-F8B2EE12EB97}">
      <dgm:prSet/>
      <dgm:spPr/>
      <dgm:t>
        <a:bodyPr/>
        <a:lstStyle/>
        <a:p>
          <a:r>
            <a:rPr lang="pt-BR" dirty="0" smtClean="0"/>
            <a:t>Sensor (</a:t>
          </a:r>
          <a:r>
            <a:rPr lang="pt-BR" dirty="0" err="1" smtClean="0"/>
            <a:t>Cameras</a:t>
          </a:r>
          <a:r>
            <a:rPr lang="pt-BR" dirty="0" smtClean="0"/>
            <a:t>)</a:t>
          </a:r>
          <a:endParaRPr lang="pt-BR" dirty="0"/>
        </a:p>
      </dgm:t>
    </dgm:pt>
    <dgm:pt modelId="{7EC9E1DE-871D-6942-92B5-51595031EA94}" type="parTrans" cxnId="{24305187-94C7-5245-A330-4EA32CDEF90C}">
      <dgm:prSet/>
      <dgm:spPr/>
      <dgm:t>
        <a:bodyPr/>
        <a:lstStyle/>
        <a:p>
          <a:endParaRPr lang="pt-BR"/>
        </a:p>
      </dgm:t>
    </dgm:pt>
    <dgm:pt modelId="{21DEE393-1E8E-4C4A-99FB-783ABF4C1D3E}" type="sibTrans" cxnId="{24305187-94C7-5245-A330-4EA32CDEF90C}">
      <dgm:prSet/>
      <dgm:spPr/>
      <dgm:t>
        <a:bodyPr/>
        <a:lstStyle/>
        <a:p>
          <a:endParaRPr lang="pt-BR"/>
        </a:p>
      </dgm:t>
    </dgm:pt>
    <dgm:pt modelId="{C871A426-C27D-D143-BE29-798AAC31AC03}" type="pres">
      <dgm:prSet presAssocID="{DF737B00-D65D-BC4E-95FD-2C2C4C5FC381}" presName="Name0" presStyleCnt="0">
        <dgm:presLayoutVars>
          <dgm:dir/>
          <dgm:resizeHandles val="exact"/>
        </dgm:presLayoutVars>
      </dgm:prSet>
      <dgm:spPr/>
    </dgm:pt>
    <dgm:pt modelId="{26EA6132-662A-3048-BF2A-AC2E6968DE34}" type="pres">
      <dgm:prSet presAssocID="{4BECEE09-45C4-F246-B115-01CA8FEEF60F}" presName="node" presStyleLbl="node1" presStyleIdx="0" presStyleCnt="7">
        <dgm:presLayoutVars>
          <dgm:bulletEnabled val="1"/>
        </dgm:presLayoutVars>
      </dgm:prSet>
      <dgm:spPr/>
      <dgm:t>
        <a:bodyPr/>
        <a:lstStyle/>
        <a:p>
          <a:endParaRPr lang="pt-BR"/>
        </a:p>
      </dgm:t>
    </dgm:pt>
    <dgm:pt modelId="{9BC500B5-30BC-F74F-AAEB-F828A1569068}" type="pres">
      <dgm:prSet presAssocID="{ED89BE34-D9DD-6E45-9420-A2504DEF71B9}" presName="sibTrans" presStyleLbl="sibTrans2D1" presStyleIdx="0" presStyleCnt="6"/>
      <dgm:spPr/>
      <dgm:t>
        <a:bodyPr/>
        <a:lstStyle/>
        <a:p>
          <a:endParaRPr lang="en-US"/>
        </a:p>
      </dgm:t>
    </dgm:pt>
    <dgm:pt modelId="{78AC1041-08E6-B64C-AFBB-CAA2C98241E5}" type="pres">
      <dgm:prSet presAssocID="{ED89BE34-D9DD-6E45-9420-A2504DEF71B9}" presName="connectorText" presStyleLbl="sibTrans2D1" presStyleIdx="0" presStyleCnt="6"/>
      <dgm:spPr/>
      <dgm:t>
        <a:bodyPr/>
        <a:lstStyle/>
        <a:p>
          <a:endParaRPr lang="en-US"/>
        </a:p>
      </dgm:t>
    </dgm:pt>
    <dgm:pt modelId="{9F92312C-892D-9B42-9834-F91F4A1EBE56}" type="pres">
      <dgm:prSet presAssocID="{9E530DB9-FB9F-074A-9226-F110EF47F6BD}" presName="node" presStyleLbl="node1" presStyleIdx="1" presStyleCnt="7">
        <dgm:presLayoutVars>
          <dgm:bulletEnabled val="1"/>
        </dgm:presLayoutVars>
      </dgm:prSet>
      <dgm:spPr/>
      <dgm:t>
        <a:bodyPr/>
        <a:lstStyle/>
        <a:p>
          <a:endParaRPr lang="pt-BR"/>
        </a:p>
      </dgm:t>
    </dgm:pt>
    <dgm:pt modelId="{05450DB2-2EE5-B047-8DE1-086E38F7B498}" type="pres">
      <dgm:prSet presAssocID="{E2462FE4-806A-CB48-99FE-A8C7F4E43A4E}" presName="sibTrans" presStyleLbl="sibTrans2D1" presStyleIdx="1" presStyleCnt="6"/>
      <dgm:spPr/>
      <dgm:t>
        <a:bodyPr/>
        <a:lstStyle/>
        <a:p>
          <a:endParaRPr lang="pt-BR"/>
        </a:p>
      </dgm:t>
    </dgm:pt>
    <dgm:pt modelId="{7AFD53BC-8B9C-0A44-9603-3249E72A5D2F}" type="pres">
      <dgm:prSet presAssocID="{E2462FE4-806A-CB48-99FE-A8C7F4E43A4E}" presName="connectorText" presStyleLbl="sibTrans2D1" presStyleIdx="1" presStyleCnt="6"/>
      <dgm:spPr/>
      <dgm:t>
        <a:bodyPr/>
        <a:lstStyle/>
        <a:p>
          <a:endParaRPr lang="pt-BR"/>
        </a:p>
      </dgm:t>
    </dgm:pt>
    <dgm:pt modelId="{F139D695-C2E5-0740-8006-E24E2B91CEAB}" type="pres">
      <dgm:prSet presAssocID="{5AE2D701-512C-2E49-A528-CE499E9A577C}" presName="node" presStyleLbl="node1" presStyleIdx="2" presStyleCnt="7">
        <dgm:presLayoutVars>
          <dgm:bulletEnabled val="1"/>
        </dgm:presLayoutVars>
      </dgm:prSet>
      <dgm:spPr/>
      <dgm:t>
        <a:bodyPr/>
        <a:lstStyle/>
        <a:p>
          <a:endParaRPr lang="pt-BR"/>
        </a:p>
      </dgm:t>
    </dgm:pt>
    <dgm:pt modelId="{3E49CA8D-5104-414E-A35B-0274F21BC41B}" type="pres">
      <dgm:prSet presAssocID="{09232B92-666A-4948-AC23-3569B4FC38F8}" presName="sibTrans" presStyleLbl="sibTrans2D1" presStyleIdx="2" presStyleCnt="6"/>
      <dgm:spPr/>
      <dgm:t>
        <a:bodyPr/>
        <a:lstStyle/>
        <a:p>
          <a:endParaRPr lang="pt-BR"/>
        </a:p>
      </dgm:t>
    </dgm:pt>
    <dgm:pt modelId="{BFE747CE-925C-CD43-9E0B-C06368A77E4B}" type="pres">
      <dgm:prSet presAssocID="{09232B92-666A-4948-AC23-3569B4FC38F8}" presName="connectorText" presStyleLbl="sibTrans2D1" presStyleIdx="2" presStyleCnt="6"/>
      <dgm:spPr/>
      <dgm:t>
        <a:bodyPr/>
        <a:lstStyle/>
        <a:p>
          <a:endParaRPr lang="pt-BR"/>
        </a:p>
      </dgm:t>
    </dgm:pt>
    <dgm:pt modelId="{C660FAD9-6B3B-D847-AD42-DB68E2D2383A}" type="pres">
      <dgm:prSet presAssocID="{49868642-B34D-E648-ACA4-F8B2EE12EB97}" presName="node" presStyleLbl="node1" presStyleIdx="3" presStyleCnt="7">
        <dgm:presLayoutVars>
          <dgm:bulletEnabled val="1"/>
        </dgm:presLayoutVars>
      </dgm:prSet>
      <dgm:spPr/>
      <dgm:t>
        <a:bodyPr/>
        <a:lstStyle/>
        <a:p>
          <a:endParaRPr lang="pt-BR"/>
        </a:p>
      </dgm:t>
    </dgm:pt>
    <dgm:pt modelId="{739FEE56-2115-2D40-A410-13855E5FADC7}" type="pres">
      <dgm:prSet presAssocID="{21DEE393-1E8E-4C4A-99FB-783ABF4C1D3E}" presName="sibTrans" presStyleLbl="sibTrans2D1" presStyleIdx="3" presStyleCnt="6"/>
      <dgm:spPr/>
      <dgm:t>
        <a:bodyPr/>
        <a:lstStyle/>
        <a:p>
          <a:endParaRPr lang="en-US"/>
        </a:p>
      </dgm:t>
    </dgm:pt>
    <dgm:pt modelId="{C8DA92CB-6FC5-AA48-82DA-6C4DB9EB7DE5}" type="pres">
      <dgm:prSet presAssocID="{21DEE393-1E8E-4C4A-99FB-783ABF4C1D3E}" presName="connectorText" presStyleLbl="sibTrans2D1" presStyleIdx="3" presStyleCnt="6"/>
      <dgm:spPr/>
      <dgm:t>
        <a:bodyPr/>
        <a:lstStyle/>
        <a:p>
          <a:endParaRPr lang="en-US"/>
        </a:p>
      </dgm:t>
    </dgm:pt>
    <dgm:pt modelId="{C375F001-F5C3-9E4B-8365-F6CE240AF118}" type="pres">
      <dgm:prSet presAssocID="{753EBEE1-F3F7-1647-B823-F62C69E52AAA}" presName="node" presStyleLbl="node1" presStyleIdx="4" presStyleCnt="7">
        <dgm:presLayoutVars>
          <dgm:bulletEnabled val="1"/>
        </dgm:presLayoutVars>
      </dgm:prSet>
      <dgm:spPr/>
      <dgm:t>
        <a:bodyPr/>
        <a:lstStyle/>
        <a:p>
          <a:endParaRPr lang="pt-BR"/>
        </a:p>
      </dgm:t>
    </dgm:pt>
    <dgm:pt modelId="{CAAE4C0E-7AD3-404D-9059-F1120141813D}" type="pres">
      <dgm:prSet presAssocID="{AFC939F5-01EA-0B49-AEE7-00EFE569D361}" presName="sibTrans" presStyleLbl="sibTrans2D1" presStyleIdx="4" presStyleCnt="6"/>
      <dgm:spPr/>
      <dgm:t>
        <a:bodyPr/>
        <a:lstStyle/>
        <a:p>
          <a:endParaRPr lang="pt-BR"/>
        </a:p>
      </dgm:t>
    </dgm:pt>
    <dgm:pt modelId="{86667DAE-A3AD-D74A-8DF1-E24FC34AEA93}" type="pres">
      <dgm:prSet presAssocID="{AFC939F5-01EA-0B49-AEE7-00EFE569D361}" presName="connectorText" presStyleLbl="sibTrans2D1" presStyleIdx="4" presStyleCnt="6"/>
      <dgm:spPr/>
      <dgm:t>
        <a:bodyPr/>
        <a:lstStyle/>
        <a:p>
          <a:endParaRPr lang="pt-BR"/>
        </a:p>
      </dgm:t>
    </dgm:pt>
    <dgm:pt modelId="{4F34D0C2-6AE4-DD4D-900F-60C50CFA95FB}" type="pres">
      <dgm:prSet presAssocID="{3BD91DDD-B63E-5045-A3C7-5A83B97DF222}" presName="node" presStyleLbl="node1" presStyleIdx="5" presStyleCnt="7">
        <dgm:presLayoutVars>
          <dgm:bulletEnabled val="1"/>
        </dgm:presLayoutVars>
      </dgm:prSet>
      <dgm:spPr/>
      <dgm:t>
        <a:bodyPr/>
        <a:lstStyle/>
        <a:p>
          <a:endParaRPr lang="pt-BR"/>
        </a:p>
      </dgm:t>
    </dgm:pt>
    <dgm:pt modelId="{F4C49D6E-2764-9242-BB94-FCBAACD32B51}" type="pres">
      <dgm:prSet presAssocID="{250945B3-65B6-754B-B82A-ECE822F86991}" presName="sibTrans" presStyleLbl="sibTrans2D1" presStyleIdx="5" presStyleCnt="6"/>
      <dgm:spPr/>
      <dgm:t>
        <a:bodyPr/>
        <a:lstStyle/>
        <a:p>
          <a:endParaRPr lang="pt-BR"/>
        </a:p>
      </dgm:t>
    </dgm:pt>
    <dgm:pt modelId="{A4BAC40B-CB2E-9045-B0D1-A79F134D81AB}" type="pres">
      <dgm:prSet presAssocID="{250945B3-65B6-754B-B82A-ECE822F86991}" presName="connectorText" presStyleLbl="sibTrans2D1" presStyleIdx="5" presStyleCnt="6"/>
      <dgm:spPr/>
      <dgm:t>
        <a:bodyPr/>
        <a:lstStyle/>
        <a:p>
          <a:endParaRPr lang="pt-BR"/>
        </a:p>
      </dgm:t>
    </dgm:pt>
    <dgm:pt modelId="{D152B103-0715-0643-BDAC-6037A04E9170}" type="pres">
      <dgm:prSet presAssocID="{A9CB622D-0D17-0449-9C9F-A6BCEDD60F56}" presName="node" presStyleLbl="node1" presStyleIdx="6" presStyleCnt="7">
        <dgm:presLayoutVars>
          <dgm:bulletEnabled val="1"/>
        </dgm:presLayoutVars>
      </dgm:prSet>
      <dgm:spPr/>
      <dgm:t>
        <a:bodyPr/>
        <a:lstStyle/>
        <a:p>
          <a:endParaRPr lang="pt-BR"/>
        </a:p>
      </dgm:t>
    </dgm:pt>
  </dgm:ptLst>
  <dgm:cxnLst>
    <dgm:cxn modelId="{CDA92C36-7A66-5C40-8EF4-F9F59B6C1F02}" type="presOf" srcId="{21DEE393-1E8E-4C4A-99FB-783ABF4C1D3E}" destId="{739FEE56-2115-2D40-A410-13855E5FADC7}" srcOrd="0" destOrd="0" presId="urn:microsoft.com/office/officeart/2005/8/layout/process1"/>
    <dgm:cxn modelId="{BA336AC9-8F57-6846-9223-FC08F5F36D28}" srcId="{DF737B00-D65D-BC4E-95FD-2C2C4C5FC381}" destId="{753EBEE1-F3F7-1647-B823-F62C69E52AAA}" srcOrd="4" destOrd="0" parTransId="{72895F8D-3DEA-0D4D-838D-C3AABB4BA218}" sibTransId="{AFC939F5-01EA-0B49-AEE7-00EFE569D361}"/>
    <dgm:cxn modelId="{1B9130CD-7BF1-F848-BBE2-AED07E89D8EB}" type="presOf" srcId="{E2462FE4-806A-CB48-99FE-A8C7F4E43A4E}" destId="{05450DB2-2EE5-B047-8DE1-086E38F7B498}" srcOrd="0" destOrd="0" presId="urn:microsoft.com/office/officeart/2005/8/layout/process1"/>
    <dgm:cxn modelId="{322E77A5-C748-C84E-BAD4-CA25FDE3A13A}" type="presOf" srcId="{9E530DB9-FB9F-074A-9226-F110EF47F6BD}" destId="{9F92312C-892D-9B42-9834-F91F4A1EBE56}" srcOrd="0" destOrd="0" presId="urn:microsoft.com/office/officeart/2005/8/layout/process1"/>
    <dgm:cxn modelId="{E3A572C5-1493-094C-AA18-D5A1EFBC0DC5}" type="presOf" srcId="{09232B92-666A-4948-AC23-3569B4FC38F8}" destId="{BFE747CE-925C-CD43-9E0B-C06368A77E4B}" srcOrd="1" destOrd="0" presId="urn:microsoft.com/office/officeart/2005/8/layout/process1"/>
    <dgm:cxn modelId="{1A764D63-70E3-1C40-B71A-50EFEF823608}" type="presOf" srcId="{5AE2D701-512C-2E49-A528-CE499E9A577C}" destId="{F139D695-C2E5-0740-8006-E24E2B91CEAB}" srcOrd="0" destOrd="0" presId="urn:microsoft.com/office/officeart/2005/8/layout/process1"/>
    <dgm:cxn modelId="{5104FD7B-E2FD-254F-8E69-E8040E2AEA43}" type="presOf" srcId="{A9CB622D-0D17-0449-9C9F-A6BCEDD60F56}" destId="{D152B103-0715-0643-BDAC-6037A04E9170}" srcOrd="0" destOrd="0" presId="urn:microsoft.com/office/officeart/2005/8/layout/process1"/>
    <dgm:cxn modelId="{840F1D13-1C3E-214A-B4B2-E1FE29431029}" type="presOf" srcId="{DF737B00-D65D-BC4E-95FD-2C2C4C5FC381}" destId="{C871A426-C27D-D143-BE29-798AAC31AC03}" srcOrd="0" destOrd="0" presId="urn:microsoft.com/office/officeart/2005/8/layout/process1"/>
    <dgm:cxn modelId="{427F9E19-30E6-9548-A2FB-CEB949C17F04}" type="presOf" srcId="{E2462FE4-806A-CB48-99FE-A8C7F4E43A4E}" destId="{7AFD53BC-8B9C-0A44-9603-3249E72A5D2F}" srcOrd="1" destOrd="0" presId="urn:microsoft.com/office/officeart/2005/8/layout/process1"/>
    <dgm:cxn modelId="{513F4727-3A67-774C-8090-84535E3835E3}" type="presOf" srcId="{250945B3-65B6-754B-B82A-ECE822F86991}" destId="{F4C49D6E-2764-9242-BB94-FCBAACD32B51}" srcOrd="0" destOrd="0" presId="urn:microsoft.com/office/officeart/2005/8/layout/process1"/>
    <dgm:cxn modelId="{24305187-94C7-5245-A330-4EA32CDEF90C}" srcId="{DF737B00-D65D-BC4E-95FD-2C2C4C5FC381}" destId="{49868642-B34D-E648-ACA4-F8B2EE12EB97}" srcOrd="3" destOrd="0" parTransId="{7EC9E1DE-871D-6942-92B5-51595031EA94}" sibTransId="{21DEE393-1E8E-4C4A-99FB-783ABF4C1D3E}"/>
    <dgm:cxn modelId="{51E757C5-524F-8F44-8501-967EFB772CD8}" type="presOf" srcId="{753EBEE1-F3F7-1647-B823-F62C69E52AAA}" destId="{C375F001-F5C3-9E4B-8365-F6CE240AF118}" srcOrd="0" destOrd="0" presId="urn:microsoft.com/office/officeart/2005/8/layout/process1"/>
    <dgm:cxn modelId="{2D149D32-B21E-E84A-9757-A88CD40F4860}" type="presOf" srcId="{AFC939F5-01EA-0B49-AEE7-00EFE569D361}" destId="{86667DAE-A3AD-D74A-8DF1-E24FC34AEA93}" srcOrd="1" destOrd="0" presId="urn:microsoft.com/office/officeart/2005/8/layout/process1"/>
    <dgm:cxn modelId="{1DE8F90C-99EA-5A40-B7C6-38D9D4420F8B}" srcId="{DF737B00-D65D-BC4E-95FD-2C2C4C5FC381}" destId="{4BECEE09-45C4-F246-B115-01CA8FEEF60F}" srcOrd="0" destOrd="0" parTransId="{BB6CD71B-29F7-8B4B-AB90-47DEC0957EC0}" sibTransId="{ED89BE34-D9DD-6E45-9420-A2504DEF71B9}"/>
    <dgm:cxn modelId="{B4C9308B-BE73-D549-BA69-05E9BF3A1B85}" type="presOf" srcId="{49868642-B34D-E648-ACA4-F8B2EE12EB97}" destId="{C660FAD9-6B3B-D847-AD42-DB68E2D2383A}" srcOrd="0" destOrd="0" presId="urn:microsoft.com/office/officeart/2005/8/layout/process1"/>
    <dgm:cxn modelId="{FDBC4D17-9CFA-C041-8610-91844978FCB0}" type="presOf" srcId="{21DEE393-1E8E-4C4A-99FB-783ABF4C1D3E}" destId="{C8DA92CB-6FC5-AA48-82DA-6C4DB9EB7DE5}" srcOrd="1" destOrd="0" presId="urn:microsoft.com/office/officeart/2005/8/layout/process1"/>
    <dgm:cxn modelId="{6E52171A-EF20-7F41-AC68-CEF12E8E3045}" srcId="{DF737B00-D65D-BC4E-95FD-2C2C4C5FC381}" destId="{5AE2D701-512C-2E49-A528-CE499E9A577C}" srcOrd="2" destOrd="0" parTransId="{EBC99A5D-E12C-2E4F-8077-8DC3253E8EEA}" sibTransId="{09232B92-666A-4948-AC23-3569B4FC38F8}"/>
    <dgm:cxn modelId="{011670D9-10E0-144C-A419-60CAA3250A15}" type="presOf" srcId="{ED89BE34-D9DD-6E45-9420-A2504DEF71B9}" destId="{9BC500B5-30BC-F74F-AAEB-F828A1569068}" srcOrd="0" destOrd="0" presId="urn:microsoft.com/office/officeart/2005/8/layout/process1"/>
    <dgm:cxn modelId="{B78102F8-DB42-F142-B2C3-3705D2B0B3E9}" type="presOf" srcId="{250945B3-65B6-754B-B82A-ECE822F86991}" destId="{A4BAC40B-CB2E-9045-B0D1-A79F134D81AB}" srcOrd="1" destOrd="0" presId="urn:microsoft.com/office/officeart/2005/8/layout/process1"/>
    <dgm:cxn modelId="{DA8CB857-3729-A945-AB39-6C41C56B27A8}" type="presOf" srcId="{3BD91DDD-B63E-5045-A3C7-5A83B97DF222}" destId="{4F34D0C2-6AE4-DD4D-900F-60C50CFA95FB}" srcOrd="0" destOrd="0" presId="urn:microsoft.com/office/officeart/2005/8/layout/process1"/>
    <dgm:cxn modelId="{4F590401-0253-7246-9CED-B7943A2968F4}" srcId="{DF737B00-D65D-BC4E-95FD-2C2C4C5FC381}" destId="{9E530DB9-FB9F-074A-9226-F110EF47F6BD}" srcOrd="1" destOrd="0" parTransId="{FA0AF291-FC2E-9D4F-BFCA-D276BA227800}" sibTransId="{E2462FE4-806A-CB48-99FE-A8C7F4E43A4E}"/>
    <dgm:cxn modelId="{33DE8818-BD55-9142-8D0A-E4BD55E3FF81}" srcId="{DF737B00-D65D-BC4E-95FD-2C2C4C5FC381}" destId="{3BD91DDD-B63E-5045-A3C7-5A83B97DF222}" srcOrd="5" destOrd="0" parTransId="{6949D921-05F9-DA41-89FC-509FB35D9313}" sibTransId="{250945B3-65B6-754B-B82A-ECE822F86991}"/>
    <dgm:cxn modelId="{C442EC89-6DE1-764A-8FA8-AFA7F5F8BD07}" type="presOf" srcId="{ED89BE34-D9DD-6E45-9420-A2504DEF71B9}" destId="{78AC1041-08E6-B64C-AFBB-CAA2C98241E5}" srcOrd="1" destOrd="0" presId="urn:microsoft.com/office/officeart/2005/8/layout/process1"/>
    <dgm:cxn modelId="{B5108D83-2A09-D742-8092-2BEDD70CCC79}" type="presOf" srcId="{AFC939F5-01EA-0B49-AEE7-00EFE569D361}" destId="{CAAE4C0E-7AD3-404D-9059-F1120141813D}" srcOrd="0" destOrd="0" presId="urn:microsoft.com/office/officeart/2005/8/layout/process1"/>
    <dgm:cxn modelId="{4C6B2EED-7861-3043-A7C7-2D31C3EE1E9E}" type="presOf" srcId="{4BECEE09-45C4-F246-B115-01CA8FEEF60F}" destId="{26EA6132-662A-3048-BF2A-AC2E6968DE34}" srcOrd="0" destOrd="0" presId="urn:microsoft.com/office/officeart/2005/8/layout/process1"/>
    <dgm:cxn modelId="{BE6E0E23-7A8F-5C4F-94E7-E6FF9A2FC414}" type="presOf" srcId="{09232B92-666A-4948-AC23-3569B4FC38F8}" destId="{3E49CA8D-5104-414E-A35B-0274F21BC41B}" srcOrd="0" destOrd="0" presId="urn:microsoft.com/office/officeart/2005/8/layout/process1"/>
    <dgm:cxn modelId="{21AA3842-F6C1-C145-9B8F-EEFA863807CB}" srcId="{DF737B00-D65D-BC4E-95FD-2C2C4C5FC381}" destId="{A9CB622D-0D17-0449-9C9F-A6BCEDD60F56}" srcOrd="6" destOrd="0" parTransId="{1B3CD9F4-9F73-9D49-AFE1-1FA72BFE5E98}" sibTransId="{5FB458FD-CA8E-8545-9865-DD7586CD21F4}"/>
    <dgm:cxn modelId="{1D0E1594-ACEF-C440-A1A9-3758639C64CE}" type="presParOf" srcId="{C871A426-C27D-D143-BE29-798AAC31AC03}" destId="{26EA6132-662A-3048-BF2A-AC2E6968DE34}" srcOrd="0" destOrd="0" presId="urn:microsoft.com/office/officeart/2005/8/layout/process1"/>
    <dgm:cxn modelId="{D89D5B13-4E09-584E-A8EB-3C5804534742}" type="presParOf" srcId="{C871A426-C27D-D143-BE29-798AAC31AC03}" destId="{9BC500B5-30BC-F74F-AAEB-F828A1569068}" srcOrd="1" destOrd="0" presId="urn:microsoft.com/office/officeart/2005/8/layout/process1"/>
    <dgm:cxn modelId="{E3FE3E43-D0FA-2C41-B65A-47A5506B0CD7}" type="presParOf" srcId="{9BC500B5-30BC-F74F-AAEB-F828A1569068}" destId="{78AC1041-08E6-B64C-AFBB-CAA2C98241E5}" srcOrd="0" destOrd="0" presId="urn:microsoft.com/office/officeart/2005/8/layout/process1"/>
    <dgm:cxn modelId="{DFDE0C99-1508-AD4F-ADB4-0445D95F13E6}" type="presParOf" srcId="{C871A426-C27D-D143-BE29-798AAC31AC03}" destId="{9F92312C-892D-9B42-9834-F91F4A1EBE56}" srcOrd="2" destOrd="0" presId="urn:microsoft.com/office/officeart/2005/8/layout/process1"/>
    <dgm:cxn modelId="{A51D31BF-9D08-8448-BCB1-1226849518CC}" type="presParOf" srcId="{C871A426-C27D-D143-BE29-798AAC31AC03}" destId="{05450DB2-2EE5-B047-8DE1-086E38F7B498}" srcOrd="3" destOrd="0" presId="urn:microsoft.com/office/officeart/2005/8/layout/process1"/>
    <dgm:cxn modelId="{18196981-E5DD-E741-95DE-CE944381A32C}" type="presParOf" srcId="{05450DB2-2EE5-B047-8DE1-086E38F7B498}" destId="{7AFD53BC-8B9C-0A44-9603-3249E72A5D2F}" srcOrd="0" destOrd="0" presId="urn:microsoft.com/office/officeart/2005/8/layout/process1"/>
    <dgm:cxn modelId="{F4F6EE81-10B7-1741-8C2F-240E88BA178F}" type="presParOf" srcId="{C871A426-C27D-D143-BE29-798AAC31AC03}" destId="{F139D695-C2E5-0740-8006-E24E2B91CEAB}" srcOrd="4" destOrd="0" presId="urn:microsoft.com/office/officeart/2005/8/layout/process1"/>
    <dgm:cxn modelId="{CCBC02C5-79A6-744A-A724-67CC44CC70D2}" type="presParOf" srcId="{C871A426-C27D-D143-BE29-798AAC31AC03}" destId="{3E49CA8D-5104-414E-A35B-0274F21BC41B}" srcOrd="5" destOrd="0" presId="urn:microsoft.com/office/officeart/2005/8/layout/process1"/>
    <dgm:cxn modelId="{F24E2CD3-1E6F-BD45-BC00-03B769E68B44}" type="presParOf" srcId="{3E49CA8D-5104-414E-A35B-0274F21BC41B}" destId="{BFE747CE-925C-CD43-9E0B-C06368A77E4B}" srcOrd="0" destOrd="0" presId="urn:microsoft.com/office/officeart/2005/8/layout/process1"/>
    <dgm:cxn modelId="{84B43E18-D809-FC49-B7A1-2E1E5357E27D}" type="presParOf" srcId="{C871A426-C27D-D143-BE29-798AAC31AC03}" destId="{C660FAD9-6B3B-D847-AD42-DB68E2D2383A}" srcOrd="6" destOrd="0" presId="urn:microsoft.com/office/officeart/2005/8/layout/process1"/>
    <dgm:cxn modelId="{61EB419D-D820-2B48-8C43-F5A59082B150}" type="presParOf" srcId="{C871A426-C27D-D143-BE29-798AAC31AC03}" destId="{739FEE56-2115-2D40-A410-13855E5FADC7}" srcOrd="7" destOrd="0" presId="urn:microsoft.com/office/officeart/2005/8/layout/process1"/>
    <dgm:cxn modelId="{28E708C7-236C-C243-8A15-3F05656FB728}" type="presParOf" srcId="{739FEE56-2115-2D40-A410-13855E5FADC7}" destId="{C8DA92CB-6FC5-AA48-82DA-6C4DB9EB7DE5}" srcOrd="0" destOrd="0" presId="urn:microsoft.com/office/officeart/2005/8/layout/process1"/>
    <dgm:cxn modelId="{95755E30-7CC2-AC4D-9D54-4815A2760F52}" type="presParOf" srcId="{C871A426-C27D-D143-BE29-798AAC31AC03}" destId="{C375F001-F5C3-9E4B-8365-F6CE240AF118}" srcOrd="8" destOrd="0" presId="urn:microsoft.com/office/officeart/2005/8/layout/process1"/>
    <dgm:cxn modelId="{C5509559-C4E3-B14E-86A3-8C061030D919}" type="presParOf" srcId="{C871A426-C27D-D143-BE29-798AAC31AC03}" destId="{CAAE4C0E-7AD3-404D-9059-F1120141813D}" srcOrd="9" destOrd="0" presId="urn:microsoft.com/office/officeart/2005/8/layout/process1"/>
    <dgm:cxn modelId="{E92B9741-967D-2D46-9328-FD12BED6B857}" type="presParOf" srcId="{CAAE4C0E-7AD3-404D-9059-F1120141813D}" destId="{86667DAE-A3AD-D74A-8DF1-E24FC34AEA93}" srcOrd="0" destOrd="0" presId="urn:microsoft.com/office/officeart/2005/8/layout/process1"/>
    <dgm:cxn modelId="{CC1ED7A5-D85B-1944-8800-008389315EB8}" type="presParOf" srcId="{C871A426-C27D-D143-BE29-798AAC31AC03}" destId="{4F34D0C2-6AE4-DD4D-900F-60C50CFA95FB}" srcOrd="10" destOrd="0" presId="urn:microsoft.com/office/officeart/2005/8/layout/process1"/>
    <dgm:cxn modelId="{54E36B27-5388-6149-A9A1-64FE5C02C9C4}" type="presParOf" srcId="{C871A426-C27D-D143-BE29-798AAC31AC03}" destId="{F4C49D6E-2764-9242-BB94-FCBAACD32B51}" srcOrd="11" destOrd="0" presId="urn:microsoft.com/office/officeart/2005/8/layout/process1"/>
    <dgm:cxn modelId="{F0D82314-8E41-FF48-B9E7-55C89286C626}" type="presParOf" srcId="{F4C49D6E-2764-9242-BB94-FCBAACD32B51}" destId="{A4BAC40B-CB2E-9045-B0D1-A79F134D81AB}" srcOrd="0" destOrd="0" presId="urn:microsoft.com/office/officeart/2005/8/layout/process1"/>
    <dgm:cxn modelId="{D81A70D2-B97E-9147-95B1-B67DE5FC2644}" type="presParOf" srcId="{C871A426-C27D-D143-BE29-798AAC31AC03}" destId="{D152B103-0715-0643-BDAC-6037A04E9170}" srcOrd="12"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737B00-D65D-BC4E-95FD-2C2C4C5FC381}" type="doc">
      <dgm:prSet loTypeId="urn:microsoft.com/office/officeart/2005/8/layout/process1" loCatId="" qsTypeId="urn:microsoft.com/office/officeart/2005/8/quickstyle/simple4" qsCatId="simple" csTypeId="urn:microsoft.com/office/officeart/2005/8/colors/colorful1" csCatId="colorful" phldr="1"/>
      <dgm:spPr/>
    </dgm:pt>
    <dgm:pt modelId="{5AE2D701-512C-2E49-A528-CE499E9A577C}">
      <dgm:prSet phldrT="[Texto]"/>
      <dgm:spPr/>
      <dgm:t>
        <a:bodyPr/>
        <a:lstStyle/>
        <a:p>
          <a:r>
            <a:rPr lang="pt-BR" smtClean="0"/>
            <a:t>Wavelength Scan</a:t>
          </a:r>
          <a:endParaRPr lang="pt-BR" dirty="0"/>
        </a:p>
      </dgm:t>
    </dgm:pt>
    <dgm:pt modelId="{EBC99A5D-E12C-2E4F-8077-8DC3253E8EEA}" type="parTrans" cxnId="{6E52171A-EF20-7F41-AC68-CEF12E8E3045}">
      <dgm:prSet/>
      <dgm:spPr/>
      <dgm:t>
        <a:bodyPr/>
        <a:lstStyle/>
        <a:p>
          <a:endParaRPr lang="pt-BR"/>
        </a:p>
      </dgm:t>
    </dgm:pt>
    <dgm:pt modelId="{09232B92-666A-4948-AC23-3569B4FC38F8}" type="sibTrans" cxnId="{6E52171A-EF20-7F41-AC68-CEF12E8E3045}">
      <dgm:prSet/>
      <dgm:spPr/>
      <dgm:t>
        <a:bodyPr/>
        <a:lstStyle/>
        <a:p>
          <a:endParaRPr lang="pt-BR"/>
        </a:p>
      </dgm:t>
    </dgm:pt>
    <dgm:pt modelId="{9E530DB9-FB9F-074A-9226-F110EF47F6BD}">
      <dgm:prSet phldrT="[Texto]"/>
      <dgm:spPr/>
      <dgm:t>
        <a:bodyPr/>
        <a:lstStyle/>
        <a:p>
          <a:r>
            <a:rPr lang="pt-BR" smtClean="0"/>
            <a:t>Polarization State Scan</a:t>
          </a:r>
          <a:endParaRPr lang="pt-BR" dirty="0"/>
        </a:p>
      </dgm:t>
    </dgm:pt>
    <dgm:pt modelId="{FA0AF291-FC2E-9D4F-BFCA-D276BA227800}" type="parTrans" cxnId="{4F590401-0253-7246-9CED-B7943A2968F4}">
      <dgm:prSet/>
      <dgm:spPr/>
      <dgm:t>
        <a:bodyPr/>
        <a:lstStyle/>
        <a:p>
          <a:endParaRPr lang="pt-BR"/>
        </a:p>
      </dgm:t>
    </dgm:pt>
    <dgm:pt modelId="{E2462FE4-806A-CB48-99FE-A8C7F4E43A4E}" type="sibTrans" cxnId="{4F590401-0253-7246-9CED-B7943A2968F4}">
      <dgm:prSet/>
      <dgm:spPr/>
      <dgm:t>
        <a:bodyPr/>
        <a:lstStyle/>
        <a:p>
          <a:endParaRPr lang="pt-BR"/>
        </a:p>
      </dgm:t>
    </dgm:pt>
    <dgm:pt modelId="{3BD91DDD-B63E-5045-A3C7-5A83B97DF222}">
      <dgm:prSet phldrT="[Texto]"/>
      <dgm:spPr/>
      <dgm:t>
        <a:bodyPr/>
        <a:lstStyle/>
        <a:p>
          <a:r>
            <a:rPr lang="pt-BR" dirty="0" err="1" smtClean="0"/>
            <a:t>Inversion</a:t>
          </a:r>
          <a:r>
            <a:rPr lang="pt-BR" dirty="0" smtClean="0"/>
            <a:t> </a:t>
          </a:r>
          <a:r>
            <a:rPr lang="pt-BR" dirty="0" err="1" smtClean="0"/>
            <a:t>Models</a:t>
          </a:r>
          <a:endParaRPr lang="pt-BR" dirty="0"/>
        </a:p>
      </dgm:t>
    </dgm:pt>
    <dgm:pt modelId="{6949D921-05F9-DA41-89FC-509FB35D9313}" type="parTrans" cxnId="{33DE8818-BD55-9142-8D0A-E4BD55E3FF81}">
      <dgm:prSet/>
      <dgm:spPr/>
      <dgm:t>
        <a:bodyPr/>
        <a:lstStyle/>
        <a:p>
          <a:endParaRPr lang="pt-BR"/>
        </a:p>
      </dgm:t>
    </dgm:pt>
    <dgm:pt modelId="{250945B3-65B6-754B-B82A-ECE822F86991}" type="sibTrans" cxnId="{33DE8818-BD55-9142-8D0A-E4BD55E3FF81}">
      <dgm:prSet/>
      <dgm:spPr/>
      <dgm:t>
        <a:bodyPr/>
        <a:lstStyle/>
        <a:p>
          <a:endParaRPr lang="pt-BR"/>
        </a:p>
      </dgm:t>
    </dgm:pt>
    <dgm:pt modelId="{753EBEE1-F3F7-1647-B823-F62C69E52AAA}">
      <dgm:prSet/>
      <dgm:spPr/>
      <dgm:t>
        <a:bodyPr/>
        <a:lstStyle/>
        <a:p>
          <a:r>
            <a:rPr lang="pt-BR" dirty="0" smtClean="0"/>
            <a:t>Stokes </a:t>
          </a:r>
          <a:r>
            <a:rPr lang="pt-BR" dirty="0" err="1" smtClean="0"/>
            <a:t>Parameters</a:t>
          </a:r>
          <a:r>
            <a:rPr lang="pt-BR" dirty="0" smtClean="0"/>
            <a:t> (I,Q,U,V)</a:t>
          </a:r>
          <a:endParaRPr lang="pt-BR" dirty="0"/>
        </a:p>
      </dgm:t>
    </dgm:pt>
    <dgm:pt modelId="{72895F8D-3DEA-0D4D-838D-C3AABB4BA218}" type="parTrans" cxnId="{BA336AC9-8F57-6846-9223-FC08F5F36D28}">
      <dgm:prSet/>
      <dgm:spPr/>
      <dgm:t>
        <a:bodyPr/>
        <a:lstStyle/>
        <a:p>
          <a:endParaRPr lang="pt-BR"/>
        </a:p>
      </dgm:t>
    </dgm:pt>
    <dgm:pt modelId="{AFC939F5-01EA-0B49-AEE7-00EFE569D361}" type="sibTrans" cxnId="{BA336AC9-8F57-6846-9223-FC08F5F36D28}">
      <dgm:prSet/>
      <dgm:spPr/>
      <dgm:t>
        <a:bodyPr/>
        <a:lstStyle/>
        <a:p>
          <a:endParaRPr lang="pt-BR"/>
        </a:p>
      </dgm:t>
    </dgm:pt>
    <dgm:pt modelId="{4BECEE09-45C4-F246-B115-01CA8FEEF60F}">
      <dgm:prSet phldrT="[Texto]"/>
      <dgm:spPr/>
      <dgm:t>
        <a:bodyPr/>
        <a:lstStyle/>
        <a:p>
          <a:r>
            <a:rPr lang="pt-BR" smtClean="0"/>
            <a:t>Telescope</a:t>
          </a:r>
          <a:endParaRPr lang="pt-BR" dirty="0"/>
        </a:p>
      </dgm:t>
    </dgm:pt>
    <dgm:pt modelId="{BB6CD71B-29F7-8B4B-AB90-47DEC0957EC0}" type="parTrans" cxnId="{1DE8F90C-99EA-5A40-B7C6-38D9D4420F8B}">
      <dgm:prSet/>
      <dgm:spPr/>
      <dgm:t>
        <a:bodyPr/>
        <a:lstStyle/>
        <a:p>
          <a:endParaRPr lang="pt-BR"/>
        </a:p>
      </dgm:t>
    </dgm:pt>
    <dgm:pt modelId="{ED89BE34-D9DD-6E45-9420-A2504DEF71B9}" type="sibTrans" cxnId="{1DE8F90C-99EA-5A40-B7C6-38D9D4420F8B}">
      <dgm:prSet/>
      <dgm:spPr/>
      <dgm:t>
        <a:bodyPr/>
        <a:lstStyle/>
        <a:p>
          <a:endParaRPr lang="pt-BR"/>
        </a:p>
      </dgm:t>
    </dgm:pt>
    <dgm:pt modelId="{A9CB622D-0D17-0449-9C9F-A6BCEDD60F56}">
      <dgm:prSet/>
      <dgm:spPr/>
      <dgm:t>
        <a:bodyPr/>
        <a:lstStyle/>
        <a:p>
          <a:r>
            <a:rPr lang="pt-BR" dirty="0" err="1" smtClean="0"/>
            <a:t>Magnetic</a:t>
          </a:r>
          <a:r>
            <a:rPr lang="pt-BR" dirty="0" smtClean="0"/>
            <a:t> Field </a:t>
          </a:r>
          <a:r>
            <a:rPr lang="pt-BR" dirty="0" err="1" smtClean="0"/>
            <a:t>Estimate</a:t>
          </a:r>
          <a:endParaRPr lang="pt-BR" dirty="0"/>
        </a:p>
      </dgm:t>
    </dgm:pt>
    <dgm:pt modelId="{1B3CD9F4-9F73-9D49-AFE1-1FA72BFE5E98}" type="parTrans" cxnId="{21AA3842-F6C1-C145-9B8F-EEFA863807CB}">
      <dgm:prSet/>
      <dgm:spPr/>
      <dgm:t>
        <a:bodyPr/>
        <a:lstStyle/>
        <a:p>
          <a:endParaRPr lang="pt-BR"/>
        </a:p>
      </dgm:t>
    </dgm:pt>
    <dgm:pt modelId="{5FB458FD-CA8E-8545-9865-DD7586CD21F4}" type="sibTrans" cxnId="{21AA3842-F6C1-C145-9B8F-EEFA863807CB}">
      <dgm:prSet/>
      <dgm:spPr/>
      <dgm:t>
        <a:bodyPr/>
        <a:lstStyle/>
        <a:p>
          <a:endParaRPr lang="pt-BR"/>
        </a:p>
      </dgm:t>
    </dgm:pt>
    <dgm:pt modelId="{49868642-B34D-E648-ACA4-F8B2EE12EB97}">
      <dgm:prSet/>
      <dgm:spPr/>
      <dgm:t>
        <a:bodyPr/>
        <a:lstStyle/>
        <a:p>
          <a:r>
            <a:rPr lang="pt-BR" dirty="0" smtClean="0"/>
            <a:t>Sensor (</a:t>
          </a:r>
          <a:r>
            <a:rPr lang="pt-BR" dirty="0" err="1" smtClean="0"/>
            <a:t>Cameras</a:t>
          </a:r>
          <a:r>
            <a:rPr lang="pt-BR" dirty="0" smtClean="0"/>
            <a:t>)</a:t>
          </a:r>
          <a:endParaRPr lang="pt-BR" dirty="0"/>
        </a:p>
      </dgm:t>
    </dgm:pt>
    <dgm:pt modelId="{7EC9E1DE-871D-6942-92B5-51595031EA94}" type="parTrans" cxnId="{24305187-94C7-5245-A330-4EA32CDEF90C}">
      <dgm:prSet/>
      <dgm:spPr/>
      <dgm:t>
        <a:bodyPr/>
        <a:lstStyle/>
        <a:p>
          <a:endParaRPr lang="pt-BR"/>
        </a:p>
      </dgm:t>
    </dgm:pt>
    <dgm:pt modelId="{21DEE393-1E8E-4C4A-99FB-783ABF4C1D3E}" type="sibTrans" cxnId="{24305187-94C7-5245-A330-4EA32CDEF90C}">
      <dgm:prSet/>
      <dgm:spPr/>
      <dgm:t>
        <a:bodyPr/>
        <a:lstStyle/>
        <a:p>
          <a:endParaRPr lang="pt-BR"/>
        </a:p>
      </dgm:t>
    </dgm:pt>
    <dgm:pt modelId="{C871A426-C27D-D143-BE29-798AAC31AC03}" type="pres">
      <dgm:prSet presAssocID="{DF737B00-D65D-BC4E-95FD-2C2C4C5FC381}" presName="Name0" presStyleCnt="0">
        <dgm:presLayoutVars>
          <dgm:dir/>
          <dgm:resizeHandles val="exact"/>
        </dgm:presLayoutVars>
      </dgm:prSet>
      <dgm:spPr/>
    </dgm:pt>
    <dgm:pt modelId="{26EA6132-662A-3048-BF2A-AC2E6968DE34}" type="pres">
      <dgm:prSet presAssocID="{4BECEE09-45C4-F246-B115-01CA8FEEF60F}" presName="node" presStyleLbl="node1" presStyleIdx="0" presStyleCnt="7">
        <dgm:presLayoutVars>
          <dgm:bulletEnabled val="1"/>
        </dgm:presLayoutVars>
      </dgm:prSet>
      <dgm:spPr/>
      <dgm:t>
        <a:bodyPr/>
        <a:lstStyle/>
        <a:p>
          <a:endParaRPr lang="pt-BR"/>
        </a:p>
      </dgm:t>
    </dgm:pt>
    <dgm:pt modelId="{9BC500B5-30BC-F74F-AAEB-F828A1569068}" type="pres">
      <dgm:prSet presAssocID="{ED89BE34-D9DD-6E45-9420-A2504DEF71B9}" presName="sibTrans" presStyleLbl="sibTrans2D1" presStyleIdx="0" presStyleCnt="6"/>
      <dgm:spPr/>
      <dgm:t>
        <a:bodyPr/>
        <a:lstStyle/>
        <a:p>
          <a:endParaRPr lang="en-US"/>
        </a:p>
      </dgm:t>
    </dgm:pt>
    <dgm:pt modelId="{78AC1041-08E6-B64C-AFBB-CAA2C98241E5}" type="pres">
      <dgm:prSet presAssocID="{ED89BE34-D9DD-6E45-9420-A2504DEF71B9}" presName="connectorText" presStyleLbl="sibTrans2D1" presStyleIdx="0" presStyleCnt="6"/>
      <dgm:spPr/>
      <dgm:t>
        <a:bodyPr/>
        <a:lstStyle/>
        <a:p>
          <a:endParaRPr lang="en-US"/>
        </a:p>
      </dgm:t>
    </dgm:pt>
    <dgm:pt modelId="{9F92312C-892D-9B42-9834-F91F4A1EBE56}" type="pres">
      <dgm:prSet presAssocID="{9E530DB9-FB9F-074A-9226-F110EF47F6BD}" presName="node" presStyleLbl="node1" presStyleIdx="1" presStyleCnt="7">
        <dgm:presLayoutVars>
          <dgm:bulletEnabled val="1"/>
        </dgm:presLayoutVars>
      </dgm:prSet>
      <dgm:spPr/>
      <dgm:t>
        <a:bodyPr/>
        <a:lstStyle/>
        <a:p>
          <a:endParaRPr lang="pt-BR"/>
        </a:p>
      </dgm:t>
    </dgm:pt>
    <dgm:pt modelId="{05450DB2-2EE5-B047-8DE1-086E38F7B498}" type="pres">
      <dgm:prSet presAssocID="{E2462FE4-806A-CB48-99FE-A8C7F4E43A4E}" presName="sibTrans" presStyleLbl="sibTrans2D1" presStyleIdx="1" presStyleCnt="6"/>
      <dgm:spPr/>
      <dgm:t>
        <a:bodyPr/>
        <a:lstStyle/>
        <a:p>
          <a:endParaRPr lang="pt-BR"/>
        </a:p>
      </dgm:t>
    </dgm:pt>
    <dgm:pt modelId="{7AFD53BC-8B9C-0A44-9603-3249E72A5D2F}" type="pres">
      <dgm:prSet presAssocID="{E2462FE4-806A-CB48-99FE-A8C7F4E43A4E}" presName="connectorText" presStyleLbl="sibTrans2D1" presStyleIdx="1" presStyleCnt="6"/>
      <dgm:spPr/>
      <dgm:t>
        <a:bodyPr/>
        <a:lstStyle/>
        <a:p>
          <a:endParaRPr lang="pt-BR"/>
        </a:p>
      </dgm:t>
    </dgm:pt>
    <dgm:pt modelId="{F139D695-C2E5-0740-8006-E24E2B91CEAB}" type="pres">
      <dgm:prSet presAssocID="{5AE2D701-512C-2E49-A528-CE499E9A577C}" presName="node" presStyleLbl="node1" presStyleIdx="2" presStyleCnt="7">
        <dgm:presLayoutVars>
          <dgm:bulletEnabled val="1"/>
        </dgm:presLayoutVars>
      </dgm:prSet>
      <dgm:spPr/>
      <dgm:t>
        <a:bodyPr/>
        <a:lstStyle/>
        <a:p>
          <a:endParaRPr lang="pt-BR"/>
        </a:p>
      </dgm:t>
    </dgm:pt>
    <dgm:pt modelId="{3E49CA8D-5104-414E-A35B-0274F21BC41B}" type="pres">
      <dgm:prSet presAssocID="{09232B92-666A-4948-AC23-3569B4FC38F8}" presName="sibTrans" presStyleLbl="sibTrans2D1" presStyleIdx="2" presStyleCnt="6"/>
      <dgm:spPr/>
      <dgm:t>
        <a:bodyPr/>
        <a:lstStyle/>
        <a:p>
          <a:endParaRPr lang="pt-BR"/>
        </a:p>
      </dgm:t>
    </dgm:pt>
    <dgm:pt modelId="{BFE747CE-925C-CD43-9E0B-C06368A77E4B}" type="pres">
      <dgm:prSet presAssocID="{09232B92-666A-4948-AC23-3569B4FC38F8}" presName="connectorText" presStyleLbl="sibTrans2D1" presStyleIdx="2" presStyleCnt="6"/>
      <dgm:spPr/>
      <dgm:t>
        <a:bodyPr/>
        <a:lstStyle/>
        <a:p>
          <a:endParaRPr lang="pt-BR"/>
        </a:p>
      </dgm:t>
    </dgm:pt>
    <dgm:pt modelId="{C660FAD9-6B3B-D847-AD42-DB68E2D2383A}" type="pres">
      <dgm:prSet presAssocID="{49868642-B34D-E648-ACA4-F8B2EE12EB97}" presName="node" presStyleLbl="node1" presStyleIdx="3" presStyleCnt="7">
        <dgm:presLayoutVars>
          <dgm:bulletEnabled val="1"/>
        </dgm:presLayoutVars>
      </dgm:prSet>
      <dgm:spPr/>
      <dgm:t>
        <a:bodyPr/>
        <a:lstStyle/>
        <a:p>
          <a:endParaRPr lang="pt-BR"/>
        </a:p>
      </dgm:t>
    </dgm:pt>
    <dgm:pt modelId="{739FEE56-2115-2D40-A410-13855E5FADC7}" type="pres">
      <dgm:prSet presAssocID="{21DEE393-1E8E-4C4A-99FB-783ABF4C1D3E}" presName="sibTrans" presStyleLbl="sibTrans2D1" presStyleIdx="3" presStyleCnt="6"/>
      <dgm:spPr/>
      <dgm:t>
        <a:bodyPr/>
        <a:lstStyle/>
        <a:p>
          <a:endParaRPr lang="en-US"/>
        </a:p>
      </dgm:t>
    </dgm:pt>
    <dgm:pt modelId="{C8DA92CB-6FC5-AA48-82DA-6C4DB9EB7DE5}" type="pres">
      <dgm:prSet presAssocID="{21DEE393-1E8E-4C4A-99FB-783ABF4C1D3E}" presName="connectorText" presStyleLbl="sibTrans2D1" presStyleIdx="3" presStyleCnt="6"/>
      <dgm:spPr/>
      <dgm:t>
        <a:bodyPr/>
        <a:lstStyle/>
        <a:p>
          <a:endParaRPr lang="en-US"/>
        </a:p>
      </dgm:t>
    </dgm:pt>
    <dgm:pt modelId="{C375F001-F5C3-9E4B-8365-F6CE240AF118}" type="pres">
      <dgm:prSet presAssocID="{753EBEE1-F3F7-1647-B823-F62C69E52AAA}" presName="node" presStyleLbl="node1" presStyleIdx="4" presStyleCnt="7">
        <dgm:presLayoutVars>
          <dgm:bulletEnabled val="1"/>
        </dgm:presLayoutVars>
      </dgm:prSet>
      <dgm:spPr/>
      <dgm:t>
        <a:bodyPr/>
        <a:lstStyle/>
        <a:p>
          <a:endParaRPr lang="pt-BR"/>
        </a:p>
      </dgm:t>
    </dgm:pt>
    <dgm:pt modelId="{CAAE4C0E-7AD3-404D-9059-F1120141813D}" type="pres">
      <dgm:prSet presAssocID="{AFC939F5-01EA-0B49-AEE7-00EFE569D361}" presName="sibTrans" presStyleLbl="sibTrans2D1" presStyleIdx="4" presStyleCnt="6"/>
      <dgm:spPr/>
      <dgm:t>
        <a:bodyPr/>
        <a:lstStyle/>
        <a:p>
          <a:endParaRPr lang="pt-BR"/>
        </a:p>
      </dgm:t>
    </dgm:pt>
    <dgm:pt modelId="{86667DAE-A3AD-D74A-8DF1-E24FC34AEA93}" type="pres">
      <dgm:prSet presAssocID="{AFC939F5-01EA-0B49-AEE7-00EFE569D361}" presName="connectorText" presStyleLbl="sibTrans2D1" presStyleIdx="4" presStyleCnt="6"/>
      <dgm:spPr/>
      <dgm:t>
        <a:bodyPr/>
        <a:lstStyle/>
        <a:p>
          <a:endParaRPr lang="pt-BR"/>
        </a:p>
      </dgm:t>
    </dgm:pt>
    <dgm:pt modelId="{4F34D0C2-6AE4-DD4D-900F-60C50CFA95FB}" type="pres">
      <dgm:prSet presAssocID="{3BD91DDD-B63E-5045-A3C7-5A83B97DF222}" presName="node" presStyleLbl="node1" presStyleIdx="5" presStyleCnt="7">
        <dgm:presLayoutVars>
          <dgm:bulletEnabled val="1"/>
        </dgm:presLayoutVars>
      </dgm:prSet>
      <dgm:spPr/>
      <dgm:t>
        <a:bodyPr/>
        <a:lstStyle/>
        <a:p>
          <a:endParaRPr lang="pt-BR"/>
        </a:p>
      </dgm:t>
    </dgm:pt>
    <dgm:pt modelId="{F4C49D6E-2764-9242-BB94-FCBAACD32B51}" type="pres">
      <dgm:prSet presAssocID="{250945B3-65B6-754B-B82A-ECE822F86991}" presName="sibTrans" presStyleLbl="sibTrans2D1" presStyleIdx="5" presStyleCnt="6"/>
      <dgm:spPr/>
      <dgm:t>
        <a:bodyPr/>
        <a:lstStyle/>
        <a:p>
          <a:endParaRPr lang="pt-BR"/>
        </a:p>
      </dgm:t>
    </dgm:pt>
    <dgm:pt modelId="{A4BAC40B-CB2E-9045-B0D1-A79F134D81AB}" type="pres">
      <dgm:prSet presAssocID="{250945B3-65B6-754B-B82A-ECE822F86991}" presName="connectorText" presStyleLbl="sibTrans2D1" presStyleIdx="5" presStyleCnt="6"/>
      <dgm:spPr/>
      <dgm:t>
        <a:bodyPr/>
        <a:lstStyle/>
        <a:p>
          <a:endParaRPr lang="pt-BR"/>
        </a:p>
      </dgm:t>
    </dgm:pt>
    <dgm:pt modelId="{D152B103-0715-0643-BDAC-6037A04E9170}" type="pres">
      <dgm:prSet presAssocID="{A9CB622D-0D17-0449-9C9F-A6BCEDD60F56}" presName="node" presStyleLbl="node1" presStyleIdx="6" presStyleCnt="7">
        <dgm:presLayoutVars>
          <dgm:bulletEnabled val="1"/>
        </dgm:presLayoutVars>
      </dgm:prSet>
      <dgm:spPr/>
      <dgm:t>
        <a:bodyPr/>
        <a:lstStyle/>
        <a:p>
          <a:endParaRPr lang="pt-BR"/>
        </a:p>
      </dgm:t>
    </dgm:pt>
  </dgm:ptLst>
  <dgm:cxnLst>
    <dgm:cxn modelId="{C502B82A-387C-6148-A861-7A6D86815926}" type="presOf" srcId="{DF737B00-D65D-BC4E-95FD-2C2C4C5FC381}" destId="{C871A426-C27D-D143-BE29-798AAC31AC03}" srcOrd="0" destOrd="0" presId="urn:microsoft.com/office/officeart/2005/8/layout/process1"/>
    <dgm:cxn modelId="{1D7A7C93-A05B-E44E-980C-1578A55AD0B2}" type="presOf" srcId="{753EBEE1-F3F7-1647-B823-F62C69E52AAA}" destId="{C375F001-F5C3-9E4B-8365-F6CE240AF118}" srcOrd="0" destOrd="0" presId="urn:microsoft.com/office/officeart/2005/8/layout/process1"/>
    <dgm:cxn modelId="{1DE8F90C-99EA-5A40-B7C6-38D9D4420F8B}" srcId="{DF737B00-D65D-BC4E-95FD-2C2C4C5FC381}" destId="{4BECEE09-45C4-F246-B115-01CA8FEEF60F}" srcOrd="0" destOrd="0" parTransId="{BB6CD71B-29F7-8B4B-AB90-47DEC0957EC0}" sibTransId="{ED89BE34-D9DD-6E45-9420-A2504DEF71B9}"/>
    <dgm:cxn modelId="{6E52171A-EF20-7F41-AC68-CEF12E8E3045}" srcId="{DF737B00-D65D-BC4E-95FD-2C2C4C5FC381}" destId="{5AE2D701-512C-2E49-A528-CE499E9A577C}" srcOrd="2" destOrd="0" parTransId="{EBC99A5D-E12C-2E4F-8077-8DC3253E8EEA}" sibTransId="{09232B92-666A-4948-AC23-3569B4FC38F8}"/>
    <dgm:cxn modelId="{9EC6E601-D169-1645-9C14-54BBAADD3F28}" type="presOf" srcId="{250945B3-65B6-754B-B82A-ECE822F86991}" destId="{F4C49D6E-2764-9242-BB94-FCBAACD32B51}" srcOrd="0" destOrd="0" presId="urn:microsoft.com/office/officeart/2005/8/layout/process1"/>
    <dgm:cxn modelId="{16F6E454-4737-544E-BA47-7872715ABE14}" type="presOf" srcId="{49868642-B34D-E648-ACA4-F8B2EE12EB97}" destId="{C660FAD9-6B3B-D847-AD42-DB68E2D2383A}" srcOrd="0" destOrd="0" presId="urn:microsoft.com/office/officeart/2005/8/layout/process1"/>
    <dgm:cxn modelId="{BA336AC9-8F57-6846-9223-FC08F5F36D28}" srcId="{DF737B00-D65D-BC4E-95FD-2C2C4C5FC381}" destId="{753EBEE1-F3F7-1647-B823-F62C69E52AAA}" srcOrd="4" destOrd="0" parTransId="{72895F8D-3DEA-0D4D-838D-C3AABB4BA218}" sibTransId="{AFC939F5-01EA-0B49-AEE7-00EFE569D361}"/>
    <dgm:cxn modelId="{24305187-94C7-5245-A330-4EA32CDEF90C}" srcId="{DF737B00-D65D-BC4E-95FD-2C2C4C5FC381}" destId="{49868642-B34D-E648-ACA4-F8B2EE12EB97}" srcOrd="3" destOrd="0" parTransId="{7EC9E1DE-871D-6942-92B5-51595031EA94}" sibTransId="{21DEE393-1E8E-4C4A-99FB-783ABF4C1D3E}"/>
    <dgm:cxn modelId="{96CE892A-57DA-174F-9F76-D6101684D6DE}" type="presOf" srcId="{9E530DB9-FB9F-074A-9226-F110EF47F6BD}" destId="{9F92312C-892D-9B42-9834-F91F4A1EBE56}" srcOrd="0" destOrd="0" presId="urn:microsoft.com/office/officeart/2005/8/layout/process1"/>
    <dgm:cxn modelId="{F1B56619-47A8-7B41-854E-1D38AB33C5E0}" type="presOf" srcId="{5AE2D701-512C-2E49-A528-CE499E9A577C}" destId="{F139D695-C2E5-0740-8006-E24E2B91CEAB}" srcOrd="0" destOrd="0" presId="urn:microsoft.com/office/officeart/2005/8/layout/process1"/>
    <dgm:cxn modelId="{E35C8557-8CED-3748-87FF-99A0CE90E1D3}" type="presOf" srcId="{21DEE393-1E8E-4C4A-99FB-783ABF4C1D3E}" destId="{C8DA92CB-6FC5-AA48-82DA-6C4DB9EB7DE5}" srcOrd="1" destOrd="0" presId="urn:microsoft.com/office/officeart/2005/8/layout/process1"/>
    <dgm:cxn modelId="{21AA3842-F6C1-C145-9B8F-EEFA863807CB}" srcId="{DF737B00-D65D-BC4E-95FD-2C2C4C5FC381}" destId="{A9CB622D-0D17-0449-9C9F-A6BCEDD60F56}" srcOrd="6" destOrd="0" parTransId="{1B3CD9F4-9F73-9D49-AFE1-1FA72BFE5E98}" sibTransId="{5FB458FD-CA8E-8545-9865-DD7586CD21F4}"/>
    <dgm:cxn modelId="{38E910D2-B08E-4546-8549-0D271E4F15E6}" type="presOf" srcId="{AFC939F5-01EA-0B49-AEE7-00EFE569D361}" destId="{86667DAE-A3AD-D74A-8DF1-E24FC34AEA93}" srcOrd="1" destOrd="0" presId="urn:microsoft.com/office/officeart/2005/8/layout/process1"/>
    <dgm:cxn modelId="{77C63459-8F0E-D943-9722-C64122C34AD7}" type="presOf" srcId="{3BD91DDD-B63E-5045-A3C7-5A83B97DF222}" destId="{4F34D0C2-6AE4-DD4D-900F-60C50CFA95FB}" srcOrd="0" destOrd="0" presId="urn:microsoft.com/office/officeart/2005/8/layout/process1"/>
    <dgm:cxn modelId="{33DE8818-BD55-9142-8D0A-E4BD55E3FF81}" srcId="{DF737B00-D65D-BC4E-95FD-2C2C4C5FC381}" destId="{3BD91DDD-B63E-5045-A3C7-5A83B97DF222}" srcOrd="5" destOrd="0" parTransId="{6949D921-05F9-DA41-89FC-509FB35D9313}" sibTransId="{250945B3-65B6-754B-B82A-ECE822F86991}"/>
    <dgm:cxn modelId="{A92B709F-924B-BB4A-8C78-97FE4B0CE99D}" type="presOf" srcId="{A9CB622D-0D17-0449-9C9F-A6BCEDD60F56}" destId="{D152B103-0715-0643-BDAC-6037A04E9170}" srcOrd="0" destOrd="0" presId="urn:microsoft.com/office/officeart/2005/8/layout/process1"/>
    <dgm:cxn modelId="{8A2C2B34-F247-164E-8654-66EE9F403BEF}" type="presOf" srcId="{ED89BE34-D9DD-6E45-9420-A2504DEF71B9}" destId="{9BC500B5-30BC-F74F-AAEB-F828A1569068}" srcOrd="0" destOrd="0" presId="urn:microsoft.com/office/officeart/2005/8/layout/process1"/>
    <dgm:cxn modelId="{A6ECC474-008A-D547-8BC5-C37A72824411}" type="presOf" srcId="{21DEE393-1E8E-4C4A-99FB-783ABF4C1D3E}" destId="{739FEE56-2115-2D40-A410-13855E5FADC7}" srcOrd="0" destOrd="0" presId="urn:microsoft.com/office/officeart/2005/8/layout/process1"/>
    <dgm:cxn modelId="{67B47E53-A982-A146-89FB-32C296AFE0E6}" type="presOf" srcId="{250945B3-65B6-754B-B82A-ECE822F86991}" destId="{A4BAC40B-CB2E-9045-B0D1-A79F134D81AB}" srcOrd="1" destOrd="0" presId="urn:microsoft.com/office/officeart/2005/8/layout/process1"/>
    <dgm:cxn modelId="{9BFF6D33-E27A-C440-8D35-69B828907AE8}" type="presOf" srcId="{ED89BE34-D9DD-6E45-9420-A2504DEF71B9}" destId="{78AC1041-08E6-B64C-AFBB-CAA2C98241E5}" srcOrd="1" destOrd="0" presId="urn:microsoft.com/office/officeart/2005/8/layout/process1"/>
    <dgm:cxn modelId="{4F590401-0253-7246-9CED-B7943A2968F4}" srcId="{DF737B00-D65D-BC4E-95FD-2C2C4C5FC381}" destId="{9E530DB9-FB9F-074A-9226-F110EF47F6BD}" srcOrd="1" destOrd="0" parTransId="{FA0AF291-FC2E-9D4F-BFCA-D276BA227800}" sibTransId="{E2462FE4-806A-CB48-99FE-A8C7F4E43A4E}"/>
    <dgm:cxn modelId="{A9EB71D0-2776-D64B-867B-5CA7ACCF68CB}" type="presOf" srcId="{09232B92-666A-4948-AC23-3569B4FC38F8}" destId="{3E49CA8D-5104-414E-A35B-0274F21BC41B}" srcOrd="0" destOrd="0" presId="urn:microsoft.com/office/officeart/2005/8/layout/process1"/>
    <dgm:cxn modelId="{32A62B90-9DCC-7C4F-8902-35792D83EAD6}" type="presOf" srcId="{AFC939F5-01EA-0B49-AEE7-00EFE569D361}" destId="{CAAE4C0E-7AD3-404D-9059-F1120141813D}" srcOrd="0" destOrd="0" presId="urn:microsoft.com/office/officeart/2005/8/layout/process1"/>
    <dgm:cxn modelId="{85BC2662-F4E3-3648-A5D2-B4DA6C0C6B69}" type="presOf" srcId="{09232B92-666A-4948-AC23-3569B4FC38F8}" destId="{BFE747CE-925C-CD43-9E0B-C06368A77E4B}" srcOrd="1" destOrd="0" presId="urn:microsoft.com/office/officeart/2005/8/layout/process1"/>
    <dgm:cxn modelId="{21E4CC8F-DD1C-0247-97BF-8C39EF42B134}" type="presOf" srcId="{E2462FE4-806A-CB48-99FE-A8C7F4E43A4E}" destId="{05450DB2-2EE5-B047-8DE1-086E38F7B498}" srcOrd="0" destOrd="0" presId="urn:microsoft.com/office/officeart/2005/8/layout/process1"/>
    <dgm:cxn modelId="{290BFF2D-1270-994F-9271-0B7F6FD22A36}" type="presOf" srcId="{4BECEE09-45C4-F246-B115-01CA8FEEF60F}" destId="{26EA6132-662A-3048-BF2A-AC2E6968DE34}" srcOrd="0" destOrd="0" presId="urn:microsoft.com/office/officeart/2005/8/layout/process1"/>
    <dgm:cxn modelId="{261C0303-DD41-7F4C-B24B-E9B97CAF36DD}" type="presOf" srcId="{E2462FE4-806A-CB48-99FE-A8C7F4E43A4E}" destId="{7AFD53BC-8B9C-0A44-9603-3249E72A5D2F}" srcOrd="1" destOrd="0" presId="urn:microsoft.com/office/officeart/2005/8/layout/process1"/>
    <dgm:cxn modelId="{3E5B4A88-7134-3044-BA40-30C27B3B6EA7}" type="presParOf" srcId="{C871A426-C27D-D143-BE29-798AAC31AC03}" destId="{26EA6132-662A-3048-BF2A-AC2E6968DE34}" srcOrd="0" destOrd="0" presId="urn:microsoft.com/office/officeart/2005/8/layout/process1"/>
    <dgm:cxn modelId="{B2F9340F-29C0-834E-B15E-F1D4666671F6}" type="presParOf" srcId="{C871A426-C27D-D143-BE29-798AAC31AC03}" destId="{9BC500B5-30BC-F74F-AAEB-F828A1569068}" srcOrd="1" destOrd="0" presId="urn:microsoft.com/office/officeart/2005/8/layout/process1"/>
    <dgm:cxn modelId="{7A3131A0-B1FB-FE4C-A6C8-7DB772B6DA08}" type="presParOf" srcId="{9BC500B5-30BC-F74F-AAEB-F828A1569068}" destId="{78AC1041-08E6-B64C-AFBB-CAA2C98241E5}" srcOrd="0" destOrd="0" presId="urn:microsoft.com/office/officeart/2005/8/layout/process1"/>
    <dgm:cxn modelId="{B63D42C7-126E-3246-852E-BC317B9A8332}" type="presParOf" srcId="{C871A426-C27D-D143-BE29-798AAC31AC03}" destId="{9F92312C-892D-9B42-9834-F91F4A1EBE56}" srcOrd="2" destOrd="0" presId="urn:microsoft.com/office/officeart/2005/8/layout/process1"/>
    <dgm:cxn modelId="{0BF5713C-B140-8D42-A47A-E49E477C64FE}" type="presParOf" srcId="{C871A426-C27D-D143-BE29-798AAC31AC03}" destId="{05450DB2-2EE5-B047-8DE1-086E38F7B498}" srcOrd="3" destOrd="0" presId="urn:microsoft.com/office/officeart/2005/8/layout/process1"/>
    <dgm:cxn modelId="{C5101828-DDE7-FE40-A6EC-D17CDB3FEF45}" type="presParOf" srcId="{05450DB2-2EE5-B047-8DE1-086E38F7B498}" destId="{7AFD53BC-8B9C-0A44-9603-3249E72A5D2F}" srcOrd="0" destOrd="0" presId="urn:microsoft.com/office/officeart/2005/8/layout/process1"/>
    <dgm:cxn modelId="{BF1A61EA-959E-6148-962C-C07F7788E960}" type="presParOf" srcId="{C871A426-C27D-D143-BE29-798AAC31AC03}" destId="{F139D695-C2E5-0740-8006-E24E2B91CEAB}" srcOrd="4" destOrd="0" presId="urn:microsoft.com/office/officeart/2005/8/layout/process1"/>
    <dgm:cxn modelId="{E44BCEEF-6938-EF4C-A8B8-3FFD972356AE}" type="presParOf" srcId="{C871A426-C27D-D143-BE29-798AAC31AC03}" destId="{3E49CA8D-5104-414E-A35B-0274F21BC41B}" srcOrd="5" destOrd="0" presId="urn:microsoft.com/office/officeart/2005/8/layout/process1"/>
    <dgm:cxn modelId="{48C7B3CB-7ED8-864A-A22B-99107FE18E35}" type="presParOf" srcId="{3E49CA8D-5104-414E-A35B-0274F21BC41B}" destId="{BFE747CE-925C-CD43-9E0B-C06368A77E4B}" srcOrd="0" destOrd="0" presId="urn:microsoft.com/office/officeart/2005/8/layout/process1"/>
    <dgm:cxn modelId="{F2A2FD21-FAEF-974A-AB48-FCAC55706C42}" type="presParOf" srcId="{C871A426-C27D-D143-BE29-798AAC31AC03}" destId="{C660FAD9-6B3B-D847-AD42-DB68E2D2383A}" srcOrd="6" destOrd="0" presId="urn:microsoft.com/office/officeart/2005/8/layout/process1"/>
    <dgm:cxn modelId="{725CB25F-AB15-5944-A60E-60F90D16DAAC}" type="presParOf" srcId="{C871A426-C27D-D143-BE29-798AAC31AC03}" destId="{739FEE56-2115-2D40-A410-13855E5FADC7}" srcOrd="7" destOrd="0" presId="urn:microsoft.com/office/officeart/2005/8/layout/process1"/>
    <dgm:cxn modelId="{C37D70D0-93AF-4349-98A7-B0E422E6D440}" type="presParOf" srcId="{739FEE56-2115-2D40-A410-13855E5FADC7}" destId="{C8DA92CB-6FC5-AA48-82DA-6C4DB9EB7DE5}" srcOrd="0" destOrd="0" presId="urn:microsoft.com/office/officeart/2005/8/layout/process1"/>
    <dgm:cxn modelId="{EC9CD038-D93B-5F46-949F-ECB45123590B}" type="presParOf" srcId="{C871A426-C27D-D143-BE29-798AAC31AC03}" destId="{C375F001-F5C3-9E4B-8365-F6CE240AF118}" srcOrd="8" destOrd="0" presId="urn:microsoft.com/office/officeart/2005/8/layout/process1"/>
    <dgm:cxn modelId="{E299165E-4D8E-E540-89A2-F4A8D52D4E53}" type="presParOf" srcId="{C871A426-C27D-D143-BE29-798AAC31AC03}" destId="{CAAE4C0E-7AD3-404D-9059-F1120141813D}" srcOrd="9" destOrd="0" presId="urn:microsoft.com/office/officeart/2005/8/layout/process1"/>
    <dgm:cxn modelId="{0AE1E10F-1095-3249-A9D1-4A7F674A664C}" type="presParOf" srcId="{CAAE4C0E-7AD3-404D-9059-F1120141813D}" destId="{86667DAE-A3AD-D74A-8DF1-E24FC34AEA93}" srcOrd="0" destOrd="0" presId="urn:microsoft.com/office/officeart/2005/8/layout/process1"/>
    <dgm:cxn modelId="{51BA32FD-72B9-B946-83F5-5249906D21A0}" type="presParOf" srcId="{C871A426-C27D-D143-BE29-798AAC31AC03}" destId="{4F34D0C2-6AE4-DD4D-900F-60C50CFA95FB}" srcOrd="10" destOrd="0" presId="urn:microsoft.com/office/officeart/2005/8/layout/process1"/>
    <dgm:cxn modelId="{8B96DFD1-47F7-5D42-99E0-2BAE57371C97}" type="presParOf" srcId="{C871A426-C27D-D143-BE29-798AAC31AC03}" destId="{F4C49D6E-2764-9242-BB94-FCBAACD32B51}" srcOrd="11" destOrd="0" presId="urn:microsoft.com/office/officeart/2005/8/layout/process1"/>
    <dgm:cxn modelId="{055DF918-26EC-2A40-8D88-694426F9C38F}" type="presParOf" srcId="{F4C49D6E-2764-9242-BB94-FCBAACD32B51}" destId="{A4BAC40B-CB2E-9045-B0D1-A79F134D81AB}" srcOrd="0" destOrd="0" presId="urn:microsoft.com/office/officeart/2005/8/layout/process1"/>
    <dgm:cxn modelId="{FAE9EDF2-823D-C944-9BE3-B063C3AAA964}" type="presParOf" srcId="{C871A426-C27D-D143-BE29-798AAC31AC03}" destId="{D152B103-0715-0643-BDAC-6037A04E9170}" srcOrd="1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132-662A-3048-BF2A-AC2E6968DE34}">
      <dsp:nvSpPr>
        <dsp:cNvPr id="0" name=""/>
        <dsp:cNvSpPr/>
      </dsp:nvSpPr>
      <dsp:spPr>
        <a:xfrm>
          <a:off x="3214" y="1035909"/>
          <a:ext cx="1217323" cy="86734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Telescope</a:t>
          </a:r>
          <a:endParaRPr lang="pt-BR" sz="1600" kern="1200" dirty="0"/>
        </a:p>
      </dsp:txBody>
      <dsp:txXfrm>
        <a:off x="28618" y="1061313"/>
        <a:ext cx="1166515" cy="816535"/>
      </dsp:txXfrm>
    </dsp:sp>
    <dsp:sp modelId="{9BC500B5-30BC-F74F-AAEB-F828A1569068}">
      <dsp:nvSpPr>
        <dsp:cNvPr id="0" name=""/>
        <dsp:cNvSpPr/>
      </dsp:nvSpPr>
      <dsp:spPr>
        <a:xfrm>
          <a:off x="1342270" y="1318632"/>
          <a:ext cx="258072" cy="30189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1342270" y="1379011"/>
        <a:ext cx="180650" cy="181138"/>
      </dsp:txXfrm>
    </dsp:sp>
    <dsp:sp modelId="{9F92312C-892D-9B42-9834-F91F4A1EBE56}">
      <dsp:nvSpPr>
        <dsp:cNvPr id="0" name=""/>
        <dsp:cNvSpPr/>
      </dsp:nvSpPr>
      <dsp:spPr>
        <a:xfrm>
          <a:off x="1707467" y="1035909"/>
          <a:ext cx="1217323" cy="8673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Polarization State Scan</a:t>
          </a:r>
          <a:endParaRPr lang="pt-BR" sz="1600" kern="1200" dirty="0"/>
        </a:p>
      </dsp:txBody>
      <dsp:txXfrm>
        <a:off x="1732871" y="1061313"/>
        <a:ext cx="1166515" cy="816535"/>
      </dsp:txXfrm>
    </dsp:sp>
    <dsp:sp modelId="{05450DB2-2EE5-B047-8DE1-086E38F7B498}">
      <dsp:nvSpPr>
        <dsp:cNvPr id="0" name=""/>
        <dsp:cNvSpPr/>
      </dsp:nvSpPr>
      <dsp:spPr>
        <a:xfrm>
          <a:off x="3046523" y="1318632"/>
          <a:ext cx="258072" cy="30189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3046523" y="1379011"/>
        <a:ext cx="180650" cy="181138"/>
      </dsp:txXfrm>
    </dsp:sp>
    <dsp:sp modelId="{F139D695-C2E5-0740-8006-E24E2B91CEAB}">
      <dsp:nvSpPr>
        <dsp:cNvPr id="0" name=""/>
        <dsp:cNvSpPr/>
      </dsp:nvSpPr>
      <dsp:spPr>
        <a:xfrm>
          <a:off x="3411720" y="1035909"/>
          <a:ext cx="1217323" cy="86734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Wavelength Scan</a:t>
          </a:r>
          <a:endParaRPr lang="pt-BR" sz="1600" kern="1200" dirty="0"/>
        </a:p>
      </dsp:txBody>
      <dsp:txXfrm>
        <a:off x="3437124" y="1061313"/>
        <a:ext cx="1166515" cy="816535"/>
      </dsp:txXfrm>
    </dsp:sp>
    <dsp:sp modelId="{3E49CA8D-5104-414E-A35B-0274F21BC41B}">
      <dsp:nvSpPr>
        <dsp:cNvPr id="0" name=""/>
        <dsp:cNvSpPr/>
      </dsp:nvSpPr>
      <dsp:spPr>
        <a:xfrm>
          <a:off x="4750777" y="1318632"/>
          <a:ext cx="258072" cy="30189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4750777" y="1379011"/>
        <a:ext cx="180650" cy="181138"/>
      </dsp:txXfrm>
    </dsp:sp>
    <dsp:sp modelId="{C660FAD9-6B3B-D847-AD42-DB68E2D2383A}">
      <dsp:nvSpPr>
        <dsp:cNvPr id="0" name=""/>
        <dsp:cNvSpPr/>
      </dsp:nvSpPr>
      <dsp:spPr>
        <a:xfrm>
          <a:off x="5115974" y="1035909"/>
          <a:ext cx="1217323" cy="86734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Sensor (</a:t>
          </a:r>
          <a:r>
            <a:rPr lang="pt-BR" sz="1600" kern="1200" dirty="0" err="1" smtClean="0"/>
            <a:t>Cameras</a:t>
          </a:r>
          <a:r>
            <a:rPr lang="pt-BR" sz="1600" kern="1200" dirty="0" smtClean="0"/>
            <a:t>)</a:t>
          </a:r>
          <a:endParaRPr lang="pt-BR" sz="1600" kern="1200" dirty="0"/>
        </a:p>
      </dsp:txBody>
      <dsp:txXfrm>
        <a:off x="5141378" y="1061313"/>
        <a:ext cx="1166515" cy="816535"/>
      </dsp:txXfrm>
    </dsp:sp>
    <dsp:sp modelId="{739FEE56-2115-2D40-A410-13855E5FADC7}">
      <dsp:nvSpPr>
        <dsp:cNvPr id="0" name=""/>
        <dsp:cNvSpPr/>
      </dsp:nvSpPr>
      <dsp:spPr>
        <a:xfrm>
          <a:off x="6455030" y="1318632"/>
          <a:ext cx="258072" cy="30189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6455030" y="1379011"/>
        <a:ext cx="180650" cy="181138"/>
      </dsp:txXfrm>
    </dsp:sp>
    <dsp:sp modelId="{C375F001-F5C3-9E4B-8365-F6CE240AF118}">
      <dsp:nvSpPr>
        <dsp:cNvPr id="0" name=""/>
        <dsp:cNvSpPr/>
      </dsp:nvSpPr>
      <dsp:spPr>
        <a:xfrm>
          <a:off x="6820227" y="1035909"/>
          <a:ext cx="1217323" cy="86734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Stokes Parameters (I,Q,U,V)</a:t>
          </a:r>
          <a:endParaRPr lang="pt-BR" sz="1600" kern="1200" dirty="0"/>
        </a:p>
      </dsp:txBody>
      <dsp:txXfrm>
        <a:off x="6845631" y="1061313"/>
        <a:ext cx="1166515" cy="816535"/>
      </dsp:txXfrm>
    </dsp:sp>
    <dsp:sp modelId="{CAAE4C0E-7AD3-404D-9059-F1120141813D}">
      <dsp:nvSpPr>
        <dsp:cNvPr id="0" name=""/>
        <dsp:cNvSpPr/>
      </dsp:nvSpPr>
      <dsp:spPr>
        <a:xfrm>
          <a:off x="8159283" y="1318632"/>
          <a:ext cx="258072" cy="301896"/>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8159283" y="1379011"/>
        <a:ext cx="180650" cy="181138"/>
      </dsp:txXfrm>
    </dsp:sp>
    <dsp:sp modelId="{4F34D0C2-6AE4-DD4D-900F-60C50CFA95FB}">
      <dsp:nvSpPr>
        <dsp:cNvPr id="0" name=""/>
        <dsp:cNvSpPr/>
      </dsp:nvSpPr>
      <dsp:spPr>
        <a:xfrm>
          <a:off x="8524480" y="1035909"/>
          <a:ext cx="1217323" cy="86734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Inversion</a:t>
          </a:r>
          <a:r>
            <a:rPr lang="pt-BR" sz="1600" kern="1200" dirty="0" smtClean="0"/>
            <a:t> </a:t>
          </a:r>
          <a:r>
            <a:rPr lang="pt-BR" sz="1600" kern="1200" dirty="0" err="1" smtClean="0"/>
            <a:t>Models</a:t>
          </a:r>
          <a:endParaRPr lang="pt-BR" sz="1600" kern="1200" dirty="0"/>
        </a:p>
      </dsp:txBody>
      <dsp:txXfrm>
        <a:off x="8549884" y="1061313"/>
        <a:ext cx="1166515" cy="816535"/>
      </dsp:txXfrm>
    </dsp:sp>
    <dsp:sp modelId="{F4C49D6E-2764-9242-BB94-FCBAACD32B51}">
      <dsp:nvSpPr>
        <dsp:cNvPr id="0" name=""/>
        <dsp:cNvSpPr/>
      </dsp:nvSpPr>
      <dsp:spPr>
        <a:xfrm>
          <a:off x="9863536" y="1318632"/>
          <a:ext cx="258072" cy="30189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9863536" y="1379011"/>
        <a:ext cx="180650" cy="181138"/>
      </dsp:txXfrm>
    </dsp:sp>
    <dsp:sp modelId="{D152B103-0715-0643-BDAC-6037A04E9170}">
      <dsp:nvSpPr>
        <dsp:cNvPr id="0" name=""/>
        <dsp:cNvSpPr/>
      </dsp:nvSpPr>
      <dsp:spPr>
        <a:xfrm>
          <a:off x="10228733" y="1035909"/>
          <a:ext cx="1217323" cy="8673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Magnetic</a:t>
          </a:r>
          <a:r>
            <a:rPr lang="pt-BR" sz="1600" kern="1200" dirty="0" smtClean="0"/>
            <a:t> Field </a:t>
          </a:r>
          <a:r>
            <a:rPr lang="pt-BR" sz="1600" kern="1200" dirty="0" err="1" smtClean="0"/>
            <a:t>Estimate</a:t>
          </a:r>
          <a:endParaRPr lang="pt-BR" sz="1600" kern="1200" dirty="0"/>
        </a:p>
      </dsp:txBody>
      <dsp:txXfrm>
        <a:off x="10254137" y="1061313"/>
        <a:ext cx="1166515" cy="816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132-662A-3048-BF2A-AC2E6968DE34}">
      <dsp:nvSpPr>
        <dsp:cNvPr id="0" name=""/>
        <dsp:cNvSpPr/>
      </dsp:nvSpPr>
      <dsp:spPr>
        <a:xfrm>
          <a:off x="3214" y="1035909"/>
          <a:ext cx="1217323" cy="86734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Telescope</a:t>
          </a:r>
          <a:endParaRPr lang="pt-BR" sz="1600" kern="1200" dirty="0"/>
        </a:p>
      </dsp:txBody>
      <dsp:txXfrm>
        <a:off x="28618" y="1061313"/>
        <a:ext cx="1166515" cy="816535"/>
      </dsp:txXfrm>
    </dsp:sp>
    <dsp:sp modelId="{9BC500B5-30BC-F74F-AAEB-F828A1569068}">
      <dsp:nvSpPr>
        <dsp:cNvPr id="0" name=""/>
        <dsp:cNvSpPr/>
      </dsp:nvSpPr>
      <dsp:spPr>
        <a:xfrm>
          <a:off x="1342270" y="1318632"/>
          <a:ext cx="258072" cy="30189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1342270" y="1379011"/>
        <a:ext cx="180650" cy="181138"/>
      </dsp:txXfrm>
    </dsp:sp>
    <dsp:sp modelId="{9F92312C-892D-9B42-9834-F91F4A1EBE56}">
      <dsp:nvSpPr>
        <dsp:cNvPr id="0" name=""/>
        <dsp:cNvSpPr/>
      </dsp:nvSpPr>
      <dsp:spPr>
        <a:xfrm>
          <a:off x="1707467" y="1035909"/>
          <a:ext cx="1217323" cy="8673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Polarization State Scan</a:t>
          </a:r>
          <a:endParaRPr lang="pt-BR" sz="1600" kern="1200" dirty="0"/>
        </a:p>
      </dsp:txBody>
      <dsp:txXfrm>
        <a:off x="1732871" y="1061313"/>
        <a:ext cx="1166515" cy="816535"/>
      </dsp:txXfrm>
    </dsp:sp>
    <dsp:sp modelId="{05450DB2-2EE5-B047-8DE1-086E38F7B498}">
      <dsp:nvSpPr>
        <dsp:cNvPr id="0" name=""/>
        <dsp:cNvSpPr/>
      </dsp:nvSpPr>
      <dsp:spPr>
        <a:xfrm>
          <a:off x="3046523" y="1318632"/>
          <a:ext cx="258072" cy="30189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3046523" y="1379011"/>
        <a:ext cx="180650" cy="181138"/>
      </dsp:txXfrm>
    </dsp:sp>
    <dsp:sp modelId="{F139D695-C2E5-0740-8006-E24E2B91CEAB}">
      <dsp:nvSpPr>
        <dsp:cNvPr id="0" name=""/>
        <dsp:cNvSpPr/>
      </dsp:nvSpPr>
      <dsp:spPr>
        <a:xfrm>
          <a:off x="3411720" y="1035909"/>
          <a:ext cx="1217323" cy="86734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Wavelength Scan</a:t>
          </a:r>
          <a:endParaRPr lang="pt-BR" sz="1600" kern="1200" dirty="0"/>
        </a:p>
      </dsp:txBody>
      <dsp:txXfrm>
        <a:off x="3437124" y="1061313"/>
        <a:ext cx="1166515" cy="816535"/>
      </dsp:txXfrm>
    </dsp:sp>
    <dsp:sp modelId="{3E49CA8D-5104-414E-A35B-0274F21BC41B}">
      <dsp:nvSpPr>
        <dsp:cNvPr id="0" name=""/>
        <dsp:cNvSpPr/>
      </dsp:nvSpPr>
      <dsp:spPr>
        <a:xfrm>
          <a:off x="4750777" y="1318632"/>
          <a:ext cx="258072" cy="30189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4750777" y="1379011"/>
        <a:ext cx="180650" cy="181138"/>
      </dsp:txXfrm>
    </dsp:sp>
    <dsp:sp modelId="{C660FAD9-6B3B-D847-AD42-DB68E2D2383A}">
      <dsp:nvSpPr>
        <dsp:cNvPr id="0" name=""/>
        <dsp:cNvSpPr/>
      </dsp:nvSpPr>
      <dsp:spPr>
        <a:xfrm>
          <a:off x="5115974" y="1035909"/>
          <a:ext cx="1217323" cy="86734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Sensor (</a:t>
          </a:r>
          <a:r>
            <a:rPr lang="pt-BR" sz="1600" kern="1200" dirty="0" err="1" smtClean="0"/>
            <a:t>Cameras</a:t>
          </a:r>
          <a:r>
            <a:rPr lang="pt-BR" sz="1600" kern="1200" dirty="0" smtClean="0"/>
            <a:t>)</a:t>
          </a:r>
          <a:endParaRPr lang="pt-BR" sz="1600" kern="1200" dirty="0"/>
        </a:p>
      </dsp:txBody>
      <dsp:txXfrm>
        <a:off x="5141378" y="1061313"/>
        <a:ext cx="1166515" cy="816535"/>
      </dsp:txXfrm>
    </dsp:sp>
    <dsp:sp modelId="{739FEE56-2115-2D40-A410-13855E5FADC7}">
      <dsp:nvSpPr>
        <dsp:cNvPr id="0" name=""/>
        <dsp:cNvSpPr/>
      </dsp:nvSpPr>
      <dsp:spPr>
        <a:xfrm>
          <a:off x="6455030" y="1318632"/>
          <a:ext cx="258072" cy="30189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6455030" y="1379011"/>
        <a:ext cx="180650" cy="181138"/>
      </dsp:txXfrm>
    </dsp:sp>
    <dsp:sp modelId="{C375F001-F5C3-9E4B-8365-F6CE240AF118}">
      <dsp:nvSpPr>
        <dsp:cNvPr id="0" name=""/>
        <dsp:cNvSpPr/>
      </dsp:nvSpPr>
      <dsp:spPr>
        <a:xfrm>
          <a:off x="6820227" y="1035909"/>
          <a:ext cx="1217323" cy="86734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Stokes Parameters (I,Q,U,V)</a:t>
          </a:r>
          <a:endParaRPr lang="pt-BR" sz="1600" kern="1200" dirty="0"/>
        </a:p>
      </dsp:txBody>
      <dsp:txXfrm>
        <a:off x="6845631" y="1061313"/>
        <a:ext cx="1166515" cy="816535"/>
      </dsp:txXfrm>
    </dsp:sp>
    <dsp:sp modelId="{CAAE4C0E-7AD3-404D-9059-F1120141813D}">
      <dsp:nvSpPr>
        <dsp:cNvPr id="0" name=""/>
        <dsp:cNvSpPr/>
      </dsp:nvSpPr>
      <dsp:spPr>
        <a:xfrm>
          <a:off x="8159283" y="1318632"/>
          <a:ext cx="258072" cy="301896"/>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8159283" y="1379011"/>
        <a:ext cx="180650" cy="181138"/>
      </dsp:txXfrm>
    </dsp:sp>
    <dsp:sp modelId="{4F34D0C2-6AE4-DD4D-900F-60C50CFA95FB}">
      <dsp:nvSpPr>
        <dsp:cNvPr id="0" name=""/>
        <dsp:cNvSpPr/>
      </dsp:nvSpPr>
      <dsp:spPr>
        <a:xfrm>
          <a:off x="8524480" y="1035909"/>
          <a:ext cx="1217323" cy="86734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Inversion</a:t>
          </a:r>
          <a:r>
            <a:rPr lang="pt-BR" sz="1600" kern="1200" dirty="0" smtClean="0"/>
            <a:t> </a:t>
          </a:r>
          <a:r>
            <a:rPr lang="pt-BR" sz="1600" kern="1200" dirty="0" err="1" smtClean="0"/>
            <a:t>Models</a:t>
          </a:r>
          <a:endParaRPr lang="pt-BR" sz="1600" kern="1200" dirty="0"/>
        </a:p>
      </dsp:txBody>
      <dsp:txXfrm>
        <a:off x="8549884" y="1061313"/>
        <a:ext cx="1166515" cy="816535"/>
      </dsp:txXfrm>
    </dsp:sp>
    <dsp:sp modelId="{F4C49D6E-2764-9242-BB94-FCBAACD32B51}">
      <dsp:nvSpPr>
        <dsp:cNvPr id="0" name=""/>
        <dsp:cNvSpPr/>
      </dsp:nvSpPr>
      <dsp:spPr>
        <a:xfrm>
          <a:off x="9863536" y="1318632"/>
          <a:ext cx="258072" cy="30189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9863536" y="1379011"/>
        <a:ext cx="180650" cy="181138"/>
      </dsp:txXfrm>
    </dsp:sp>
    <dsp:sp modelId="{D152B103-0715-0643-BDAC-6037A04E9170}">
      <dsp:nvSpPr>
        <dsp:cNvPr id="0" name=""/>
        <dsp:cNvSpPr/>
      </dsp:nvSpPr>
      <dsp:spPr>
        <a:xfrm>
          <a:off x="10228733" y="1035909"/>
          <a:ext cx="1217323" cy="8673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Magnetic</a:t>
          </a:r>
          <a:r>
            <a:rPr lang="pt-BR" sz="1600" kern="1200" dirty="0" smtClean="0"/>
            <a:t> Field </a:t>
          </a:r>
          <a:r>
            <a:rPr lang="pt-BR" sz="1600" kern="1200" dirty="0" err="1" smtClean="0"/>
            <a:t>Estimate</a:t>
          </a:r>
          <a:endParaRPr lang="pt-BR" sz="1600" kern="1200" dirty="0"/>
        </a:p>
      </dsp:txBody>
      <dsp:txXfrm>
        <a:off x="10254137" y="1061313"/>
        <a:ext cx="1166515" cy="8165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132-662A-3048-BF2A-AC2E6968DE34}">
      <dsp:nvSpPr>
        <dsp:cNvPr id="0" name=""/>
        <dsp:cNvSpPr/>
      </dsp:nvSpPr>
      <dsp:spPr>
        <a:xfrm>
          <a:off x="3214" y="624051"/>
          <a:ext cx="1217323" cy="86734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Telescope</a:t>
          </a:r>
          <a:endParaRPr lang="pt-BR" sz="1600" kern="1200" dirty="0"/>
        </a:p>
      </dsp:txBody>
      <dsp:txXfrm>
        <a:off x="28618" y="649455"/>
        <a:ext cx="1166515" cy="816535"/>
      </dsp:txXfrm>
    </dsp:sp>
    <dsp:sp modelId="{9BC500B5-30BC-F74F-AAEB-F828A1569068}">
      <dsp:nvSpPr>
        <dsp:cNvPr id="0" name=""/>
        <dsp:cNvSpPr/>
      </dsp:nvSpPr>
      <dsp:spPr>
        <a:xfrm>
          <a:off x="1342270" y="906774"/>
          <a:ext cx="258072" cy="30189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1342270" y="967153"/>
        <a:ext cx="180650" cy="181138"/>
      </dsp:txXfrm>
    </dsp:sp>
    <dsp:sp modelId="{9F92312C-892D-9B42-9834-F91F4A1EBE56}">
      <dsp:nvSpPr>
        <dsp:cNvPr id="0" name=""/>
        <dsp:cNvSpPr/>
      </dsp:nvSpPr>
      <dsp:spPr>
        <a:xfrm>
          <a:off x="1707467" y="624051"/>
          <a:ext cx="1217323" cy="8673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Polarization</a:t>
          </a:r>
          <a:r>
            <a:rPr lang="pt-BR" sz="1600" kern="1200" dirty="0" smtClean="0"/>
            <a:t> </a:t>
          </a:r>
          <a:r>
            <a:rPr lang="pt-BR" sz="1600" kern="1200" dirty="0" err="1" smtClean="0"/>
            <a:t>State</a:t>
          </a:r>
          <a:r>
            <a:rPr lang="pt-BR" sz="1600" kern="1200" dirty="0" smtClean="0"/>
            <a:t> </a:t>
          </a:r>
          <a:r>
            <a:rPr lang="pt-BR" sz="1600" kern="1200" dirty="0" err="1" smtClean="0"/>
            <a:t>Scan</a:t>
          </a:r>
          <a:endParaRPr lang="pt-BR" sz="1600" kern="1200" dirty="0"/>
        </a:p>
      </dsp:txBody>
      <dsp:txXfrm>
        <a:off x="1732871" y="649455"/>
        <a:ext cx="1166515" cy="816535"/>
      </dsp:txXfrm>
    </dsp:sp>
    <dsp:sp modelId="{05450DB2-2EE5-B047-8DE1-086E38F7B498}">
      <dsp:nvSpPr>
        <dsp:cNvPr id="0" name=""/>
        <dsp:cNvSpPr/>
      </dsp:nvSpPr>
      <dsp:spPr>
        <a:xfrm>
          <a:off x="3046523" y="906774"/>
          <a:ext cx="258072" cy="30189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3046523" y="967153"/>
        <a:ext cx="180650" cy="181138"/>
      </dsp:txXfrm>
    </dsp:sp>
    <dsp:sp modelId="{F139D695-C2E5-0740-8006-E24E2B91CEAB}">
      <dsp:nvSpPr>
        <dsp:cNvPr id="0" name=""/>
        <dsp:cNvSpPr/>
      </dsp:nvSpPr>
      <dsp:spPr>
        <a:xfrm>
          <a:off x="3411720" y="624051"/>
          <a:ext cx="1217323" cy="86734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Wavelength</a:t>
          </a:r>
          <a:r>
            <a:rPr lang="pt-BR" sz="1600" kern="1200" dirty="0" smtClean="0"/>
            <a:t> </a:t>
          </a:r>
          <a:r>
            <a:rPr lang="pt-BR" sz="1600" kern="1200" dirty="0" err="1" smtClean="0"/>
            <a:t>Scan</a:t>
          </a:r>
          <a:endParaRPr lang="pt-BR" sz="1600" kern="1200" dirty="0"/>
        </a:p>
      </dsp:txBody>
      <dsp:txXfrm>
        <a:off x="3437124" y="649455"/>
        <a:ext cx="1166515" cy="816535"/>
      </dsp:txXfrm>
    </dsp:sp>
    <dsp:sp modelId="{3E49CA8D-5104-414E-A35B-0274F21BC41B}">
      <dsp:nvSpPr>
        <dsp:cNvPr id="0" name=""/>
        <dsp:cNvSpPr/>
      </dsp:nvSpPr>
      <dsp:spPr>
        <a:xfrm>
          <a:off x="4750777" y="906774"/>
          <a:ext cx="258072" cy="30189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4750777" y="967153"/>
        <a:ext cx="180650" cy="181138"/>
      </dsp:txXfrm>
    </dsp:sp>
    <dsp:sp modelId="{C660FAD9-6B3B-D847-AD42-DB68E2D2383A}">
      <dsp:nvSpPr>
        <dsp:cNvPr id="0" name=""/>
        <dsp:cNvSpPr/>
      </dsp:nvSpPr>
      <dsp:spPr>
        <a:xfrm>
          <a:off x="5115974" y="624051"/>
          <a:ext cx="1217323" cy="86734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Sensor (</a:t>
          </a:r>
          <a:r>
            <a:rPr lang="pt-BR" sz="1600" kern="1200" dirty="0" err="1" smtClean="0"/>
            <a:t>Cameras</a:t>
          </a:r>
          <a:r>
            <a:rPr lang="pt-BR" sz="1600" kern="1200" dirty="0" smtClean="0"/>
            <a:t>)</a:t>
          </a:r>
          <a:endParaRPr lang="pt-BR" sz="1600" kern="1200" dirty="0"/>
        </a:p>
      </dsp:txBody>
      <dsp:txXfrm>
        <a:off x="5141378" y="649455"/>
        <a:ext cx="1166515" cy="816535"/>
      </dsp:txXfrm>
    </dsp:sp>
    <dsp:sp modelId="{739FEE56-2115-2D40-A410-13855E5FADC7}">
      <dsp:nvSpPr>
        <dsp:cNvPr id="0" name=""/>
        <dsp:cNvSpPr/>
      </dsp:nvSpPr>
      <dsp:spPr>
        <a:xfrm>
          <a:off x="6455030" y="906774"/>
          <a:ext cx="258072" cy="30189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6455030" y="967153"/>
        <a:ext cx="180650" cy="181138"/>
      </dsp:txXfrm>
    </dsp:sp>
    <dsp:sp modelId="{C375F001-F5C3-9E4B-8365-F6CE240AF118}">
      <dsp:nvSpPr>
        <dsp:cNvPr id="0" name=""/>
        <dsp:cNvSpPr/>
      </dsp:nvSpPr>
      <dsp:spPr>
        <a:xfrm>
          <a:off x="6820227" y="624051"/>
          <a:ext cx="1217323" cy="86734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Stokes </a:t>
          </a:r>
          <a:r>
            <a:rPr lang="pt-BR" sz="1600" kern="1200" dirty="0" err="1" smtClean="0"/>
            <a:t>Parameters</a:t>
          </a:r>
          <a:r>
            <a:rPr lang="pt-BR" sz="1600" kern="1200" dirty="0" smtClean="0"/>
            <a:t> (I,Q,U,V)</a:t>
          </a:r>
          <a:endParaRPr lang="pt-BR" sz="1600" kern="1200" dirty="0"/>
        </a:p>
      </dsp:txBody>
      <dsp:txXfrm>
        <a:off x="6845631" y="649455"/>
        <a:ext cx="1166515" cy="816535"/>
      </dsp:txXfrm>
    </dsp:sp>
    <dsp:sp modelId="{CAAE4C0E-7AD3-404D-9059-F1120141813D}">
      <dsp:nvSpPr>
        <dsp:cNvPr id="0" name=""/>
        <dsp:cNvSpPr/>
      </dsp:nvSpPr>
      <dsp:spPr>
        <a:xfrm>
          <a:off x="8159283" y="906774"/>
          <a:ext cx="258072" cy="301896"/>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8159283" y="967153"/>
        <a:ext cx="180650" cy="181138"/>
      </dsp:txXfrm>
    </dsp:sp>
    <dsp:sp modelId="{4F34D0C2-6AE4-DD4D-900F-60C50CFA95FB}">
      <dsp:nvSpPr>
        <dsp:cNvPr id="0" name=""/>
        <dsp:cNvSpPr/>
      </dsp:nvSpPr>
      <dsp:spPr>
        <a:xfrm>
          <a:off x="8524480" y="624051"/>
          <a:ext cx="1217323" cy="86734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Inversion</a:t>
          </a:r>
          <a:r>
            <a:rPr lang="pt-BR" sz="1600" kern="1200" dirty="0" smtClean="0"/>
            <a:t> </a:t>
          </a:r>
          <a:r>
            <a:rPr lang="pt-BR" sz="1600" kern="1200" dirty="0" err="1" smtClean="0"/>
            <a:t>Models</a:t>
          </a:r>
          <a:endParaRPr lang="pt-BR" sz="1600" kern="1200" dirty="0"/>
        </a:p>
      </dsp:txBody>
      <dsp:txXfrm>
        <a:off x="8549884" y="649455"/>
        <a:ext cx="1166515" cy="816535"/>
      </dsp:txXfrm>
    </dsp:sp>
    <dsp:sp modelId="{F4C49D6E-2764-9242-BB94-FCBAACD32B51}">
      <dsp:nvSpPr>
        <dsp:cNvPr id="0" name=""/>
        <dsp:cNvSpPr/>
      </dsp:nvSpPr>
      <dsp:spPr>
        <a:xfrm>
          <a:off x="9863536" y="906774"/>
          <a:ext cx="258072" cy="30189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9863536" y="967153"/>
        <a:ext cx="180650" cy="181138"/>
      </dsp:txXfrm>
    </dsp:sp>
    <dsp:sp modelId="{D152B103-0715-0643-BDAC-6037A04E9170}">
      <dsp:nvSpPr>
        <dsp:cNvPr id="0" name=""/>
        <dsp:cNvSpPr/>
      </dsp:nvSpPr>
      <dsp:spPr>
        <a:xfrm>
          <a:off x="10228733" y="624051"/>
          <a:ext cx="1217323" cy="8673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Magnetic</a:t>
          </a:r>
          <a:r>
            <a:rPr lang="pt-BR" sz="1600" kern="1200" dirty="0" smtClean="0"/>
            <a:t> Field </a:t>
          </a:r>
          <a:r>
            <a:rPr lang="pt-BR" sz="1600" kern="1200" dirty="0" err="1" smtClean="0"/>
            <a:t>Estimate</a:t>
          </a:r>
          <a:endParaRPr lang="pt-BR" sz="1600" kern="1200" dirty="0"/>
        </a:p>
      </dsp:txBody>
      <dsp:txXfrm>
        <a:off x="10254137" y="649455"/>
        <a:ext cx="1166515" cy="8165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132-662A-3048-BF2A-AC2E6968DE34}">
      <dsp:nvSpPr>
        <dsp:cNvPr id="0" name=""/>
        <dsp:cNvSpPr/>
      </dsp:nvSpPr>
      <dsp:spPr>
        <a:xfrm>
          <a:off x="3214" y="624051"/>
          <a:ext cx="1217323" cy="86734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Telescope</a:t>
          </a:r>
          <a:endParaRPr lang="pt-BR" sz="1600" kern="1200" dirty="0"/>
        </a:p>
      </dsp:txBody>
      <dsp:txXfrm>
        <a:off x="28618" y="649455"/>
        <a:ext cx="1166515" cy="816535"/>
      </dsp:txXfrm>
    </dsp:sp>
    <dsp:sp modelId="{9BC500B5-30BC-F74F-AAEB-F828A1569068}">
      <dsp:nvSpPr>
        <dsp:cNvPr id="0" name=""/>
        <dsp:cNvSpPr/>
      </dsp:nvSpPr>
      <dsp:spPr>
        <a:xfrm>
          <a:off x="1342270" y="906774"/>
          <a:ext cx="258072" cy="30189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1342270" y="967153"/>
        <a:ext cx="180650" cy="181138"/>
      </dsp:txXfrm>
    </dsp:sp>
    <dsp:sp modelId="{9F92312C-892D-9B42-9834-F91F4A1EBE56}">
      <dsp:nvSpPr>
        <dsp:cNvPr id="0" name=""/>
        <dsp:cNvSpPr/>
      </dsp:nvSpPr>
      <dsp:spPr>
        <a:xfrm>
          <a:off x="1707467" y="624051"/>
          <a:ext cx="1217323" cy="8673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Polarization State Scan</a:t>
          </a:r>
          <a:endParaRPr lang="pt-BR" sz="1600" kern="1200" dirty="0"/>
        </a:p>
      </dsp:txBody>
      <dsp:txXfrm>
        <a:off x="1732871" y="649455"/>
        <a:ext cx="1166515" cy="816535"/>
      </dsp:txXfrm>
    </dsp:sp>
    <dsp:sp modelId="{05450DB2-2EE5-B047-8DE1-086E38F7B498}">
      <dsp:nvSpPr>
        <dsp:cNvPr id="0" name=""/>
        <dsp:cNvSpPr/>
      </dsp:nvSpPr>
      <dsp:spPr>
        <a:xfrm>
          <a:off x="3046523" y="906774"/>
          <a:ext cx="258072" cy="30189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3046523" y="967153"/>
        <a:ext cx="180650" cy="181138"/>
      </dsp:txXfrm>
    </dsp:sp>
    <dsp:sp modelId="{F139D695-C2E5-0740-8006-E24E2B91CEAB}">
      <dsp:nvSpPr>
        <dsp:cNvPr id="0" name=""/>
        <dsp:cNvSpPr/>
      </dsp:nvSpPr>
      <dsp:spPr>
        <a:xfrm>
          <a:off x="3411720" y="624051"/>
          <a:ext cx="1217323" cy="86734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smtClean="0"/>
            <a:t>Wavelength Scan</a:t>
          </a:r>
          <a:endParaRPr lang="pt-BR" sz="1600" kern="1200" dirty="0"/>
        </a:p>
      </dsp:txBody>
      <dsp:txXfrm>
        <a:off x="3437124" y="649455"/>
        <a:ext cx="1166515" cy="816535"/>
      </dsp:txXfrm>
    </dsp:sp>
    <dsp:sp modelId="{3E49CA8D-5104-414E-A35B-0274F21BC41B}">
      <dsp:nvSpPr>
        <dsp:cNvPr id="0" name=""/>
        <dsp:cNvSpPr/>
      </dsp:nvSpPr>
      <dsp:spPr>
        <a:xfrm>
          <a:off x="4750777" y="906774"/>
          <a:ext cx="258072" cy="30189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4750777" y="967153"/>
        <a:ext cx="180650" cy="181138"/>
      </dsp:txXfrm>
    </dsp:sp>
    <dsp:sp modelId="{C660FAD9-6B3B-D847-AD42-DB68E2D2383A}">
      <dsp:nvSpPr>
        <dsp:cNvPr id="0" name=""/>
        <dsp:cNvSpPr/>
      </dsp:nvSpPr>
      <dsp:spPr>
        <a:xfrm>
          <a:off x="5115974" y="624051"/>
          <a:ext cx="1217323" cy="86734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Sensor (</a:t>
          </a:r>
          <a:r>
            <a:rPr lang="pt-BR" sz="1600" kern="1200" dirty="0" err="1" smtClean="0"/>
            <a:t>Cameras</a:t>
          </a:r>
          <a:r>
            <a:rPr lang="pt-BR" sz="1600" kern="1200" dirty="0" smtClean="0"/>
            <a:t>)</a:t>
          </a:r>
          <a:endParaRPr lang="pt-BR" sz="1600" kern="1200" dirty="0"/>
        </a:p>
      </dsp:txBody>
      <dsp:txXfrm>
        <a:off x="5141378" y="649455"/>
        <a:ext cx="1166515" cy="816535"/>
      </dsp:txXfrm>
    </dsp:sp>
    <dsp:sp modelId="{739FEE56-2115-2D40-A410-13855E5FADC7}">
      <dsp:nvSpPr>
        <dsp:cNvPr id="0" name=""/>
        <dsp:cNvSpPr/>
      </dsp:nvSpPr>
      <dsp:spPr>
        <a:xfrm>
          <a:off x="6455030" y="906774"/>
          <a:ext cx="258072" cy="30189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6455030" y="967153"/>
        <a:ext cx="180650" cy="181138"/>
      </dsp:txXfrm>
    </dsp:sp>
    <dsp:sp modelId="{C375F001-F5C3-9E4B-8365-F6CE240AF118}">
      <dsp:nvSpPr>
        <dsp:cNvPr id="0" name=""/>
        <dsp:cNvSpPr/>
      </dsp:nvSpPr>
      <dsp:spPr>
        <a:xfrm>
          <a:off x="6820227" y="624051"/>
          <a:ext cx="1217323" cy="86734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Stokes </a:t>
          </a:r>
          <a:r>
            <a:rPr lang="pt-BR" sz="1600" kern="1200" dirty="0" err="1" smtClean="0"/>
            <a:t>Parameters</a:t>
          </a:r>
          <a:r>
            <a:rPr lang="pt-BR" sz="1600" kern="1200" dirty="0" smtClean="0"/>
            <a:t> (I,Q,U,V)</a:t>
          </a:r>
          <a:endParaRPr lang="pt-BR" sz="1600" kern="1200" dirty="0"/>
        </a:p>
      </dsp:txBody>
      <dsp:txXfrm>
        <a:off x="6845631" y="649455"/>
        <a:ext cx="1166515" cy="816535"/>
      </dsp:txXfrm>
    </dsp:sp>
    <dsp:sp modelId="{CAAE4C0E-7AD3-404D-9059-F1120141813D}">
      <dsp:nvSpPr>
        <dsp:cNvPr id="0" name=""/>
        <dsp:cNvSpPr/>
      </dsp:nvSpPr>
      <dsp:spPr>
        <a:xfrm>
          <a:off x="8159283" y="906774"/>
          <a:ext cx="258072" cy="301896"/>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8159283" y="967153"/>
        <a:ext cx="180650" cy="181138"/>
      </dsp:txXfrm>
    </dsp:sp>
    <dsp:sp modelId="{4F34D0C2-6AE4-DD4D-900F-60C50CFA95FB}">
      <dsp:nvSpPr>
        <dsp:cNvPr id="0" name=""/>
        <dsp:cNvSpPr/>
      </dsp:nvSpPr>
      <dsp:spPr>
        <a:xfrm>
          <a:off x="8524480" y="624051"/>
          <a:ext cx="1217323" cy="86734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Inversion</a:t>
          </a:r>
          <a:r>
            <a:rPr lang="pt-BR" sz="1600" kern="1200" dirty="0" smtClean="0"/>
            <a:t> </a:t>
          </a:r>
          <a:r>
            <a:rPr lang="pt-BR" sz="1600" kern="1200" dirty="0" err="1" smtClean="0"/>
            <a:t>Models</a:t>
          </a:r>
          <a:endParaRPr lang="pt-BR" sz="1600" kern="1200" dirty="0"/>
        </a:p>
      </dsp:txBody>
      <dsp:txXfrm>
        <a:off x="8549884" y="649455"/>
        <a:ext cx="1166515" cy="816535"/>
      </dsp:txXfrm>
    </dsp:sp>
    <dsp:sp modelId="{F4C49D6E-2764-9242-BB94-FCBAACD32B51}">
      <dsp:nvSpPr>
        <dsp:cNvPr id="0" name=""/>
        <dsp:cNvSpPr/>
      </dsp:nvSpPr>
      <dsp:spPr>
        <a:xfrm>
          <a:off x="9863536" y="906774"/>
          <a:ext cx="258072" cy="30189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9863536" y="967153"/>
        <a:ext cx="180650" cy="181138"/>
      </dsp:txXfrm>
    </dsp:sp>
    <dsp:sp modelId="{D152B103-0715-0643-BDAC-6037A04E9170}">
      <dsp:nvSpPr>
        <dsp:cNvPr id="0" name=""/>
        <dsp:cNvSpPr/>
      </dsp:nvSpPr>
      <dsp:spPr>
        <a:xfrm>
          <a:off x="10228733" y="624051"/>
          <a:ext cx="1217323" cy="8673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err="1" smtClean="0"/>
            <a:t>Magnetic</a:t>
          </a:r>
          <a:r>
            <a:rPr lang="pt-BR" sz="1600" kern="1200" dirty="0" smtClean="0"/>
            <a:t> Field </a:t>
          </a:r>
          <a:r>
            <a:rPr lang="pt-BR" sz="1600" kern="1200" dirty="0" err="1" smtClean="0"/>
            <a:t>Estimate</a:t>
          </a:r>
          <a:endParaRPr lang="pt-BR" sz="1600" kern="1200" dirty="0"/>
        </a:p>
      </dsp:txBody>
      <dsp:txXfrm>
        <a:off x="10254137" y="649455"/>
        <a:ext cx="1166515" cy="8165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a:defRPr sz="1200">
                <a:latin typeface="Baskerville" charset="0"/>
                <a:ea typeface="MS PGothic" charset="0"/>
                <a:cs typeface="MS PGothic" charset="0"/>
                <a:sym typeface="Baskerville" charset="0"/>
              </a:defRPr>
            </a:lvl1pPr>
          </a:lstStyle>
          <a:p>
            <a:pPr>
              <a:defRPr/>
            </a:pPr>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a:defRPr sz="1200"/>
            </a:lvl1pPr>
          </a:lstStyle>
          <a:p>
            <a:pPr>
              <a:defRPr/>
            </a:pPr>
            <a:fld id="{B5B80CE9-6B59-3D47-9D67-C0A08AB66AC4}" type="datetimeFigureOut">
              <a:rPr lang="fr-FR" altLang="x-none"/>
              <a:pPr>
                <a:defRPr/>
              </a:pPr>
              <a:t>15/11/2018</a:t>
            </a:fld>
            <a:endParaRPr lang="en-US" altLang="x-none"/>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a:defRPr sz="1200">
                <a:latin typeface="Baskerville" charset="0"/>
                <a:ea typeface="MS PGothic" charset="0"/>
                <a:cs typeface="MS PGothic" charset="0"/>
                <a:sym typeface="Baskerville" charset="0"/>
              </a:defRPr>
            </a:lvl1pPr>
          </a:lstStyle>
          <a:p>
            <a:pPr>
              <a:defRPr/>
            </a:pPr>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a:defRPr sz="1200"/>
            </a:lvl1pPr>
          </a:lstStyle>
          <a:p>
            <a:pPr>
              <a:defRPr/>
            </a:pPr>
            <a:fld id="{1DBDEE1E-A7FF-F64B-BB23-2D481A94825B}" type="slidenum">
              <a:rPr lang="en-US" altLang="x-none"/>
              <a:pPr>
                <a:defRPr/>
              </a:pPr>
              <a:t>‹n.º›</a:t>
            </a:fld>
            <a:endParaRPr lang="en-US" altLang="x-non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Rot="1" noChangeAspect="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val="1"/>
            </a:ext>
          </a:extLst>
        </p:spPr>
      </p:sp>
      <p:sp>
        <p:nvSpPr>
          <p:cNvPr id="2" name="Rectangle 2"/>
          <p:cNvSpPr>
            <a:spLocks noGrp="1"/>
          </p:cNvSpPr>
          <p:nvPr>
            <p:ph type="body" sz="quarter" idx="3"/>
          </p:nvPr>
        </p:nvSpPr>
        <p:spPr bwMode="auto">
          <a:xfrm>
            <a:off x="914400" y="4343400"/>
            <a:ext cx="5029200" cy="4114800"/>
          </a:xfrm>
          <a:prstGeom prst="rect">
            <a:avLst/>
          </a:prstGeom>
          <a:noFill/>
          <a:ln w="12700" cap="rnd">
            <a:noFill/>
            <a:round/>
            <a:headEnd/>
            <a:tailEnd/>
          </a:ln>
          <a:effectLst/>
        </p:spPr>
        <p:txBody>
          <a:bodyPr vert="horz" wrap="square" lIns="91440" tIns="45720" rIns="91440" bIns="45720" numCol="1" anchor="t" anchorCtr="0" compatLnSpc="1">
            <a:prstTxWarp prst="textNoShape">
              <a:avLst/>
            </a:prstTxWarp>
          </a:bodyPr>
          <a:lstStyle/>
          <a:p>
            <a:pPr lvl="0"/>
            <a:r>
              <a:rPr lang="en-US" noProof="0">
                <a:sym typeface="Chalkboard SE" charset="0"/>
              </a:rPr>
              <a:t>Click to edit Master text styles</a:t>
            </a:r>
          </a:p>
          <a:p>
            <a:pPr lvl="1"/>
            <a:r>
              <a:rPr lang="en-US" noProof="0">
                <a:sym typeface="Chalkboard SE" charset="0"/>
              </a:rPr>
              <a:t>Second level</a:t>
            </a:r>
          </a:p>
          <a:p>
            <a:pPr lvl="2"/>
            <a:r>
              <a:rPr lang="en-US" noProof="0">
                <a:sym typeface="Chalkboard SE" charset="0"/>
              </a:rPr>
              <a:t>Third level</a:t>
            </a:r>
          </a:p>
          <a:p>
            <a:pPr lvl="3"/>
            <a:r>
              <a:rPr lang="en-US" noProof="0">
                <a:sym typeface="Chalkboard SE" charset="0"/>
              </a:rPr>
              <a:t>Fourth level</a:t>
            </a:r>
          </a:p>
          <a:p>
            <a:pPr lvl="4"/>
            <a:r>
              <a:rPr lang="en-US" noProof="0">
                <a:sym typeface="Chalkboard SE" charset="0"/>
              </a:rPr>
              <a:t>Fifth level</a:t>
            </a:r>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lnSpc>
        <a:spcPts val="3500"/>
      </a:lnSpc>
      <a:spcBef>
        <a:spcPct val="0"/>
      </a:spcBef>
      <a:spcAft>
        <a:spcPct val="0"/>
      </a:spcAft>
      <a:defRPr sz="2400" kern="1200">
        <a:solidFill>
          <a:srgbClr val="572E2D"/>
        </a:solidFill>
        <a:latin typeface="Chalkboard SE" charset="0"/>
        <a:ea typeface="MS PGothic" pitchFamily="34" charset="-128"/>
        <a:cs typeface="MS PGothic" charset="0"/>
        <a:sym typeface="Chalkboard SE" charset="0"/>
      </a:defRPr>
    </a:lvl1pPr>
    <a:lvl2pPr marL="342900" algn="l" defTabSz="457200" rtl="0" eaLnBrk="0" fontAlgn="base" hangingPunct="0">
      <a:lnSpc>
        <a:spcPts val="3500"/>
      </a:lnSpc>
      <a:spcBef>
        <a:spcPct val="0"/>
      </a:spcBef>
      <a:spcAft>
        <a:spcPct val="0"/>
      </a:spcAft>
      <a:defRPr sz="2400" kern="1200">
        <a:solidFill>
          <a:srgbClr val="572E2D"/>
        </a:solidFill>
        <a:latin typeface="Chalkboard SE" charset="0"/>
        <a:ea typeface="MS PGothic" pitchFamily="34" charset="-128"/>
        <a:cs typeface="MS PGothic" charset="0"/>
        <a:sym typeface="Chalkboard SE" charset="0"/>
      </a:defRPr>
    </a:lvl2pPr>
    <a:lvl3pPr marL="685800" algn="l" defTabSz="457200" rtl="0" eaLnBrk="0" fontAlgn="base" hangingPunct="0">
      <a:lnSpc>
        <a:spcPts val="3500"/>
      </a:lnSpc>
      <a:spcBef>
        <a:spcPct val="0"/>
      </a:spcBef>
      <a:spcAft>
        <a:spcPct val="0"/>
      </a:spcAft>
      <a:defRPr sz="2400" kern="1200">
        <a:solidFill>
          <a:srgbClr val="572E2D"/>
        </a:solidFill>
        <a:latin typeface="Chalkboard SE" charset="0"/>
        <a:ea typeface="MS PGothic" pitchFamily="34" charset="-128"/>
        <a:cs typeface="MS PGothic" charset="0"/>
        <a:sym typeface="Chalkboard SE" charset="0"/>
      </a:defRPr>
    </a:lvl3pPr>
    <a:lvl4pPr marL="1028700" algn="l" defTabSz="457200" rtl="0" eaLnBrk="0" fontAlgn="base" hangingPunct="0">
      <a:lnSpc>
        <a:spcPts val="3500"/>
      </a:lnSpc>
      <a:spcBef>
        <a:spcPct val="0"/>
      </a:spcBef>
      <a:spcAft>
        <a:spcPct val="0"/>
      </a:spcAft>
      <a:defRPr sz="2400" kern="1200">
        <a:solidFill>
          <a:srgbClr val="572E2D"/>
        </a:solidFill>
        <a:latin typeface="Chalkboard SE" charset="0"/>
        <a:ea typeface="MS PGothic" pitchFamily="34" charset="-128"/>
        <a:cs typeface="MS PGothic" charset="0"/>
        <a:sym typeface="Chalkboard SE" charset="0"/>
      </a:defRPr>
    </a:lvl4pPr>
    <a:lvl5pPr marL="1371600" algn="l" defTabSz="457200" rtl="0" eaLnBrk="0" fontAlgn="base" hangingPunct="0">
      <a:lnSpc>
        <a:spcPts val="3500"/>
      </a:lnSpc>
      <a:spcBef>
        <a:spcPct val="0"/>
      </a:spcBef>
      <a:spcAft>
        <a:spcPct val="0"/>
      </a:spcAft>
      <a:defRPr sz="2400" kern="1200">
        <a:solidFill>
          <a:srgbClr val="572E2D"/>
        </a:solidFill>
        <a:latin typeface="Chalkboard SE" charset="0"/>
        <a:ea typeface="MS PGothic" pitchFamily="34" charset="-128"/>
        <a:cs typeface="MS PGothic" charset="0"/>
        <a:sym typeface="Chalkboard S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Incluir o Símbolo</a:t>
            </a:r>
            <a:r>
              <a:rPr lang="pt-BR" baseline="0" dirty="0" smtClean="0"/>
              <a:t> da AEB. </a:t>
            </a:r>
            <a:endParaRPr lang="pt-BR" dirty="0"/>
          </a:p>
        </p:txBody>
      </p:sp>
    </p:spTree>
    <p:extLst>
      <p:ext uri="{BB962C8B-B14F-4D97-AF65-F5344CB8AC3E}">
        <p14:creationId xmlns:p14="http://schemas.microsoft.com/office/powerpoint/2010/main" val="203116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538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7810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3436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0959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1140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002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6927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87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Incluir o Símbolo</a:t>
            </a:r>
            <a:r>
              <a:rPr lang="pt-BR" baseline="0" dirty="0" smtClean="0"/>
              <a:t> da AEB. </a:t>
            </a:r>
            <a:endParaRPr lang="pt-BR" dirty="0"/>
          </a:p>
        </p:txBody>
      </p:sp>
    </p:spTree>
    <p:extLst>
      <p:ext uri="{BB962C8B-B14F-4D97-AF65-F5344CB8AC3E}">
        <p14:creationId xmlns:p14="http://schemas.microsoft.com/office/powerpoint/2010/main" val="1024063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7189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95671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noTextEdit="1"/>
          </p:cNvSpPr>
          <p:nvPr>
            <p:ph type="sldImg"/>
          </p:nvPr>
        </p:nvSpPr>
        <p:spPr>
          <a:xfrm>
            <a:off x="381000" y="685800"/>
            <a:ext cx="6096000" cy="3429000"/>
          </a:xfrm>
        </p:spPr>
      </p:sp>
      <p:sp>
        <p:nvSpPr>
          <p:cNvPr id="38914"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r>
              <a:rPr lang="en-US" altLang="x-none" dirty="0">
                <a:solidFill>
                  <a:schemeClr val="tx1"/>
                </a:solidFill>
                <a:ea typeface="MS PGothic" charset="-128"/>
              </a:rPr>
              <a:t>Actually measured are polarization degrees across magnetically sensitive spectral lines, e.g., the line pair Fe </a:t>
            </a:r>
            <a:r>
              <a:rPr lang="en-US" altLang="x-none" dirty="0" err="1">
                <a:solidFill>
                  <a:schemeClr val="tx1"/>
                </a:solidFill>
                <a:ea typeface="MS PGothic" charset="-128"/>
              </a:rPr>
              <a:t>i</a:t>
            </a:r>
            <a:r>
              <a:rPr lang="en-US" altLang="x-none" dirty="0">
                <a:solidFill>
                  <a:schemeClr val="tx1"/>
                </a:solidFill>
                <a:ea typeface="MS PGothic" charset="-128"/>
              </a:rPr>
              <a:t> 6302.5 and 6301.5 </a:t>
            </a:r>
            <a:r>
              <a:rPr lang="en-US" altLang="x-none" dirty="0" err="1">
                <a:solidFill>
                  <a:schemeClr val="tx1"/>
                </a:solidFill>
                <a:ea typeface="MS PGothic" charset="-128"/>
              </a:rPr>
              <a:t>Å</a:t>
            </a:r>
            <a:r>
              <a:rPr lang="en-US" altLang="x-none" dirty="0">
                <a:solidFill>
                  <a:schemeClr val="tx1"/>
                </a:solidFill>
                <a:ea typeface="MS PGothic" charset="-128"/>
              </a:rPr>
              <a:t> as used on </a:t>
            </a:r>
            <a:r>
              <a:rPr lang="en-US" altLang="x-none" dirty="0" err="1">
                <a:solidFill>
                  <a:schemeClr val="tx1"/>
                </a:solidFill>
                <a:ea typeface="MS PGothic" charset="-128"/>
              </a:rPr>
              <a:t>Hinode</a:t>
            </a:r>
            <a:r>
              <a:rPr lang="en-US" altLang="x-none" dirty="0">
                <a:solidFill>
                  <a:schemeClr val="tx1"/>
                </a:solidFill>
                <a:ea typeface="MS PGothic" charset="-128"/>
              </a:rPr>
              <a:t>/SOT (see </a:t>
            </a:r>
            <a:r>
              <a:rPr lang="en-US" altLang="x-none" dirty="0" err="1">
                <a:solidFill>
                  <a:schemeClr val="tx1"/>
                </a:solidFill>
                <a:ea typeface="MS PGothic" charset="-128"/>
              </a:rPr>
              <a:t>Lites</a:t>
            </a:r>
            <a:r>
              <a:rPr lang="en-US" altLang="x-none" dirty="0">
                <a:solidFill>
                  <a:schemeClr val="tx1"/>
                </a:solidFill>
                <a:ea typeface="MS PGothic" charset="-128"/>
              </a:rPr>
              <a:t> et al., 2007) or Fe I 6173.3 </a:t>
            </a:r>
            <a:r>
              <a:rPr lang="en-US" altLang="x-none" dirty="0" err="1">
                <a:solidFill>
                  <a:schemeClr val="tx1"/>
                </a:solidFill>
                <a:ea typeface="MS PGothic" charset="-128"/>
              </a:rPr>
              <a:t>Å</a:t>
            </a:r>
            <a:r>
              <a:rPr lang="en-US" altLang="x-none" dirty="0">
                <a:solidFill>
                  <a:schemeClr val="tx1"/>
                </a:solidFill>
                <a:ea typeface="MS PGothic" charset="-128"/>
              </a:rPr>
              <a:t> as used on SDO/HMI (see </a:t>
            </a:r>
            <a:r>
              <a:rPr lang="en-US" altLang="x-none" dirty="0" err="1">
                <a:solidFill>
                  <a:schemeClr val="tx1"/>
                </a:solidFill>
                <a:ea typeface="MS PGothic" charset="-128"/>
              </a:rPr>
              <a:t>Schou</a:t>
            </a:r>
            <a:r>
              <a:rPr lang="en-US" altLang="x-none" dirty="0">
                <a:solidFill>
                  <a:schemeClr val="tx1"/>
                </a:solidFill>
                <a:ea typeface="MS PGothic" charset="-128"/>
              </a:rPr>
              <a:t> et al., 2012). </a:t>
            </a:r>
          </a:p>
          <a:p>
            <a:endParaRPr lang="fr-FR" altLang="x-none" dirty="0">
              <a:ea typeface="MS PGothic" charset="-128"/>
            </a:endParaRPr>
          </a:p>
        </p:txBody>
      </p:sp>
    </p:spTree>
    <p:extLst>
      <p:ext uri="{BB962C8B-B14F-4D97-AF65-F5344CB8AC3E}">
        <p14:creationId xmlns:p14="http://schemas.microsoft.com/office/powerpoint/2010/main" val="450296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noTextEdit="1"/>
          </p:cNvSpPr>
          <p:nvPr>
            <p:ph type="sldImg"/>
          </p:nvPr>
        </p:nvSpPr>
        <p:spPr>
          <a:xfrm>
            <a:off x="381000" y="685800"/>
            <a:ext cx="6096000" cy="3429000"/>
          </a:xfrm>
        </p:spPr>
      </p:sp>
      <p:sp>
        <p:nvSpPr>
          <p:cNvPr id="38914"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r>
              <a:rPr lang="en-US" altLang="x-none" dirty="0">
                <a:solidFill>
                  <a:schemeClr val="tx1"/>
                </a:solidFill>
                <a:ea typeface="MS PGothic" charset="-128"/>
              </a:rPr>
              <a:t>Actually measured are polarization degrees across magnetically sensitive spectral lines, e.g., the line pair Fe </a:t>
            </a:r>
            <a:r>
              <a:rPr lang="en-US" altLang="x-none" dirty="0" err="1">
                <a:solidFill>
                  <a:schemeClr val="tx1"/>
                </a:solidFill>
                <a:ea typeface="MS PGothic" charset="-128"/>
              </a:rPr>
              <a:t>i</a:t>
            </a:r>
            <a:r>
              <a:rPr lang="en-US" altLang="x-none" dirty="0">
                <a:solidFill>
                  <a:schemeClr val="tx1"/>
                </a:solidFill>
                <a:ea typeface="MS PGothic" charset="-128"/>
              </a:rPr>
              <a:t> 6302.5 and 6301.5 </a:t>
            </a:r>
            <a:r>
              <a:rPr lang="en-US" altLang="x-none" dirty="0" err="1">
                <a:solidFill>
                  <a:schemeClr val="tx1"/>
                </a:solidFill>
                <a:ea typeface="MS PGothic" charset="-128"/>
              </a:rPr>
              <a:t>Å</a:t>
            </a:r>
            <a:r>
              <a:rPr lang="en-US" altLang="x-none" dirty="0">
                <a:solidFill>
                  <a:schemeClr val="tx1"/>
                </a:solidFill>
                <a:ea typeface="MS PGothic" charset="-128"/>
              </a:rPr>
              <a:t> as used on </a:t>
            </a:r>
            <a:r>
              <a:rPr lang="en-US" altLang="x-none" dirty="0" err="1">
                <a:solidFill>
                  <a:schemeClr val="tx1"/>
                </a:solidFill>
                <a:ea typeface="MS PGothic" charset="-128"/>
              </a:rPr>
              <a:t>Hinode</a:t>
            </a:r>
            <a:r>
              <a:rPr lang="en-US" altLang="x-none" dirty="0">
                <a:solidFill>
                  <a:schemeClr val="tx1"/>
                </a:solidFill>
                <a:ea typeface="MS PGothic" charset="-128"/>
              </a:rPr>
              <a:t>/SOT (see </a:t>
            </a:r>
            <a:r>
              <a:rPr lang="en-US" altLang="x-none" dirty="0" err="1">
                <a:solidFill>
                  <a:schemeClr val="tx1"/>
                </a:solidFill>
                <a:ea typeface="MS PGothic" charset="-128"/>
              </a:rPr>
              <a:t>Lites</a:t>
            </a:r>
            <a:r>
              <a:rPr lang="en-US" altLang="x-none" dirty="0">
                <a:solidFill>
                  <a:schemeClr val="tx1"/>
                </a:solidFill>
                <a:ea typeface="MS PGothic" charset="-128"/>
              </a:rPr>
              <a:t> et al., 2007) or Fe I 6173.3 </a:t>
            </a:r>
            <a:r>
              <a:rPr lang="en-US" altLang="x-none" dirty="0" err="1">
                <a:solidFill>
                  <a:schemeClr val="tx1"/>
                </a:solidFill>
                <a:ea typeface="MS PGothic" charset="-128"/>
              </a:rPr>
              <a:t>Å</a:t>
            </a:r>
            <a:r>
              <a:rPr lang="en-US" altLang="x-none" dirty="0">
                <a:solidFill>
                  <a:schemeClr val="tx1"/>
                </a:solidFill>
                <a:ea typeface="MS PGothic" charset="-128"/>
              </a:rPr>
              <a:t> as used on SDO/HMI (see </a:t>
            </a:r>
            <a:r>
              <a:rPr lang="en-US" altLang="x-none" dirty="0" err="1">
                <a:solidFill>
                  <a:schemeClr val="tx1"/>
                </a:solidFill>
                <a:ea typeface="MS PGothic" charset="-128"/>
              </a:rPr>
              <a:t>Schou</a:t>
            </a:r>
            <a:r>
              <a:rPr lang="en-US" altLang="x-none" dirty="0">
                <a:solidFill>
                  <a:schemeClr val="tx1"/>
                </a:solidFill>
                <a:ea typeface="MS PGothic" charset="-128"/>
              </a:rPr>
              <a:t> et al., 2012). </a:t>
            </a:r>
          </a:p>
          <a:p>
            <a:endParaRPr lang="fr-FR" altLang="x-none" dirty="0">
              <a:ea typeface="MS PGothic" charset="-128"/>
            </a:endParaRPr>
          </a:p>
        </p:txBody>
      </p:sp>
    </p:spTree>
    <p:extLst>
      <p:ext uri="{BB962C8B-B14F-4D97-AF65-F5344CB8AC3E}">
        <p14:creationId xmlns:p14="http://schemas.microsoft.com/office/powerpoint/2010/main" val="1374005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noTextEdit="1"/>
          </p:cNvSpPr>
          <p:nvPr>
            <p:ph type="sldImg"/>
          </p:nvPr>
        </p:nvSpPr>
        <p:spPr>
          <a:xfrm>
            <a:off x="381000" y="685800"/>
            <a:ext cx="6096000" cy="3429000"/>
          </a:xfrm>
        </p:spPr>
      </p:sp>
      <p:sp>
        <p:nvSpPr>
          <p:cNvPr id="38914"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r>
              <a:rPr lang="en-US" altLang="x-none" dirty="0">
                <a:solidFill>
                  <a:schemeClr val="tx1"/>
                </a:solidFill>
                <a:ea typeface="MS PGothic" charset="-128"/>
              </a:rPr>
              <a:t>Actually measured are polarization degrees across magnetically sensitive spectral lines, e.g., the line pair Fe </a:t>
            </a:r>
            <a:r>
              <a:rPr lang="en-US" altLang="x-none" dirty="0" err="1">
                <a:solidFill>
                  <a:schemeClr val="tx1"/>
                </a:solidFill>
                <a:ea typeface="MS PGothic" charset="-128"/>
              </a:rPr>
              <a:t>i</a:t>
            </a:r>
            <a:r>
              <a:rPr lang="en-US" altLang="x-none" dirty="0">
                <a:solidFill>
                  <a:schemeClr val="tx1"/>
                </a:solidFill>
                <a:ea typeface="MS PGothic" charset="-128"/>
              </a:rPr>
              <a:t> 6302.5 and 6301.5 </a:t>
            </a:r>
            <a:r>
              <a:rPr lang="en-US" altLang="x-none" dirty="0" err="1">
                <a:solidFill>
                  <a:schemeClr val="tx1"/>
                </a:solidFill>
                <a:ea typeface="MS PGothic" charset="-128"/>
              </a:rPr>
              <a:t>Å</a:t>
            </a:r>
            <a:r>
              <a:rPr lang="en-US" altLang="x-none" dirty="0">
                <a:solidFill>
                  <a:schemeClr val="tx1"/>
                </a:solidFill>
                <a:ea typeface="MS PGothic" charset="-128"/>
              </a:rPr>
              <a:t> as used on </a:t>
            </a:r>
            <a:r>
              <a:rPr lang="en-US" altLang="x-none" dirty="0" err="1">
                <a:solidFill>
                  <a:schemeClr val="tx1"/>
                </a:solidFill>
                <a:ea typeface="MS PGothic" charset="-128"/>
              </a:rPr>
              <a:t>Hinode</a:t>
            </a:r>
            <a:r>
              <a:rPr lang="en-US" altLang="x-none" dirty="0">
                <a:solidFill>
                  <a:schemeClr val="tx1"/>
                </a:solidFill>
                <a:ea typeface="MS PGothic" charset="-128"/>
              </a:rPr>
              <a:t>/SOT (see </a:t>
            </a:r>
            <a:r>
              <a:rPr lang="en-US" altLang="x-none" dirty="0" err="1">
                <a:solidFill>
                  <a:schemeClr val="tx1"/>
                </a:solidFill>
                <a:ea typeface="MS PGothic" charset="-128"/>
              </a:rPr>
              <a:t>Lites</a:t>
            </a:r>
            <a:r>
              <a:rPr lang="en-US" altLang="x-none" dirty="0">
                <a:solidFill>
                  <a:schemeClr val="tx1"/>
                </a:solidFill>
                <a:ea typeface="MS PGothic" charset="-128"/>
              </a:rPr>
              <a:t> et al., 2007) or Fe I 6173.3 </a:t>
            </a:r>
            <a:r>
              <a:rPr lang="en-US" altLang="x-none" dirty="0" err="1">
                <a:solidFill>
                  <a:schemeClr val="tx1"/>
                </a:solidFill>
                <a:ea typeface="MS PGothic" charset="-128"/>
              </a:rPr>
              <a:t>Å</a:t>
            </a:r>
            <a:r>
              <a:rPr lang="en-US" altLang="x-none" dirty="0">
                <a:solidFill>
                  <a:schemeClr val="tx1"/>
                </a:solidFill>
                <a:ea typeface="MS PGothic" charset="-128"/>
              </a:rPr>
              <a:t> as used on SDO/HMI (see </a:t>
            </a:r>
            <a:r>
              <a:rPr lang="en-US" altLang="x-none" dirty="0" err="1">
                <a:solidFill>
                  <a:schemeClr val="tx1"/>
                </a:solidFill>
                <a:ea typeface="MS PGothic" charset="-128"/>
              </a:rPr>
              <a:t>Schou</a:t>
            </a:r>
            <a:r>
              <a:rPr lang="en-US" altLang="x-none" dirty="0">
                <a:solidFill>
                  <a:schemeClr val="tx1"/>
                </a:solidFill>
                <a:ea typeface="MS PGothic" charset="-128"/>
              </a:rPr>
              <a:t> et al., 2012). </a:t>
            </a:r>
          </a:p>
          <a:p>
            <a:endParaRPr lang="fr-FR" altLang="x-none" dirty="0">
              <a:ea typeface="MS PGothic" charset="-128"/>
            </a:endParaRPr>
          </a:p>
        </p:txBody>
      </p:sp>
    </p:spTree>
    <p:extLst>
      <p:ext uri="{BB962C8B-B14F-4D97-AF65-F5344CB8AC3E}">
        <p14:creationId xmlns:p14="http://schemas.microsoft.com/office/powerpoint/2010/main" val="2095651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noTextEdit="1"/>
          </p:cNvSpPr>
          <p:nvPr>
            <p:ph type="sldImg"/>
          </p:nvPr>
        </p:nvSpPr>
        <p:spPr>
          <a:xfrm>
            <a:off x="381000" y="685800"/>
            <a:ext cx="6096000" cy="3429000"/>
          </a:xfrm>
        </p:spPr>
      </p:sp>
      <p:sp>
        <p:nvSpPr>
          <p:cNvPr id="38914"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r>
              <a:rPr lang="en-US" altLang="x-none" dirty="0">
                <a:solidFill>
                  <a:schemeClr val="tx1"/>
                </a:solidFill>
                <a:ea typeface="MS PGothic" charset="-128"/>
              </a:rPr>
              <a:t>Actually measured are polarization degrees across magnetically sensitive spectral lines, e.g., the line pair Fe </a:t>
            </a:r>
            <a:r>
              <a:rPr lang="en-US" altLang="x-none" dirty="0" err="1">
                <a:solidFill>
                  <a:schemeClr val="tx1"/>
                </a:solidFill>
                <a:ea typeface="MS PGothic" charset="-128"/>
              </a:rPr>
              <a:t>i</a:t>
            </a:r>
            <a:r>
              <a:rPr lang="en-US" altLang="x-none" dirty="0">
                <a:solidFill>
                  <a:schemeClr val="tx1"/>
                </a:solidFill>
                <a:ea typeface="MS PGothic" charset="-128"/>
              </a:rPr>
              <a:t> 6302.5 and 6301.5 </a:t>
            </a:r>
            <a:r>
              <a:rPr lang="en-US" altLang="x-none" dirty="0" err="1">
                <a:solidFill>
                  <a:schemeClr val="tx1"/>
                </a:solidFill>
                <a:ea typeface="MS PGothic" charset="-128"/>
              </a:rPr>
              <a:t>Å</a:t>
            </a:r>
            <a:r>
              <a:rPr lang="en-US" altLang="x-none" dirty="0">
                <a:solidFill>
                  <a:schemeClr val="tx1"/>
                </a:solidFill>
                <a:ea typeface="MS PGothic" charset="-128"/>
              </a:rPr>
              <a:t> as used on </a:t>
            </a:r>
            <a:r>
              <a:rPr lang="en-US" altLang="x-none" dirty="0" err="1">
                <a:solidFill>
                  <a:schemeClr val="tx1"/>
                </a:solidFill>
                <a:ea typeface="MS PGothic" charset="-128"/>
              </a:rPr>
              <a:t>Hinode</a:t>
            </a:r>
            <a:r>
              <a:rPr lang="en-US" altLang="x-none" dirty="0">
                <a:solidFill>
                  <a:schemeClr val="tx1"/>
                </a:solidFill>
                <a:ea typeface="MS PGothic" charset="-128"/>
              </a:rPr>
              <a:t>/SOT (see </a:t>
            </a:r>
            <a:r>
              <a:rPr lang="en-US" altLang="x-none" dirty="0" err="1">
                <a:solidFill>
                  <a:schemeClr val="tx1"/>
                </a:solidFill>
                <a:ea typeface="MS PGothic" charset="-128"/>
              </a:rPr>
              <a:t>Lites</a:t>
            </a:r>
            <a:r>
              <a:rPr lang="en-US" altLang="x-none" dirty="0">
                <a:solidFill>
                  <a:schemeClr val="tx1"/>
                </a:solidFill>
                <a:ea typeface="MS PGothic" charset="-128"/>
              </a:rPr>
              <a:t> et al., 2007) or Fe I 6173.3 </a:t>
            </a:r>
            <a:r>
              <a:rPr lang="en-US" altLang="x-none" dirty="0" err="1">
                <a:solidFill>
                  <a:schemeClr val="tx1"/>
                </a:solidFill>
                <a:ea typeface="MS PGothic" charset="-128"/>
              </a:rPr>
              <a:t>Å</a:t>
            </a:r>
            <a:r>
              <a:rPr lang="en-US" altLang="x-none" dirty="0">
                <a:solidFill>
                  <a:schemeClr val="tx1"/>
                </a:solidFill>
                <a:ea typeface="MS PGothic" charset="-128"/>
              </a:rPr>
              <a:t> as used on SDO/HMI (see </a:t>
            </a:r>
            <a:r>
              <a:rPr lang="en-US" altLang="x-none" dirty="0" err="1">
                <a:solidFill>
                  <a:schemeClr val="tx1"/>
                </a:solidFill>
                <a:ea typeface="MS PGothic" charset="-128"/>
              </a:rPr>
              <a:t>Schou</a:t>
            </a:r>
            <a:r>
              <a:rPr lang="en-US" altLang="x-none" dirty="0">
                <a:solidFill>
                  <a:schemeClr val="tx1"/>
                </a:solidFill>
                <a:ea typeface="MS PGothic" charset="-128"/>
              </a:rPr>
              <a:t> et al., 2012). </a:t>
            </a:r>
          </a:p>
          <a:p>
            <a:endParaRPr lang="fr-FR" altLang="x-none" dirty="0">
              <a:ea typeface="MS PGothic" charset="-128"/>
            </a:endParaRPr>
          </a:p>
        </p:txBody>
      </p:sp>
    </p:spTree>
    <p:extLst>
      <p:ext uri="{BB962C8B-B14F-4D97-AF65-F5344CB8AC3E}">
        <p14:creationId xmlns:p14="http://schemas.microsoft.com/office/powerpoint/2010/main" val="1328639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noTextEdit="1"/>
          </p:cNvSpPr>
          <p:nvPr>
            <p:ph type="sldImg"/>
          </p:nvPr>
        </p:nvSpPr>
        <p:spPr>
          <a:xfrm>
            <a:off x="381000" y="685800"/>
            <a:ext cx="6096000" cy="3429000"/>
          </a:xfrm>
        </p:spPr>
      </p:sp>
      <p:sp>
        <p:nvSpPr>
          <p:cNvPr id="38914"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r>
              <a:rPr lang="en-US" altLang="x-none" dirty="0">
                <a:solidFill>
                  <a:schemeClr val="tx1"/>
                </a:solidFill>
                <a:ea typeface="MS PGothic" charset="-128"/>
              </a:rPr>
              <a:t>Actually measured are polarization degrees across magnetically sensitive spectral lines, e.g., the line pair Fe </a:t>
            </a:r>
            <a:r>
              <a:rPr lang="en-US" altLang="x-none" dirty="0" err="1">
                <a:solidFill>
                  <a:schemeClr val="tx1"/>
                </a:solidFill>
                <a:ea typeface="MS PGothic" charset="-128"/>
              </a:rPr>
              <a:t>i</a:t>
            </a:r>
            <a:r>
              <a:rPr lang="en-US" altLang="x-none" dirty="0">
                <a:solidFill>
                  <a:schemeClr val="tx1"/>
                </a:solidFill>
                <a:ea typeface="MS PGothic" charset="-128"/>
              </a:rPr>
              <a:t> 6302.5 and 6301.5 </a:t>
            </a:r>
            <a:r>
              <a:rPr lang="en-US" altLang="x-none" dirty="0" err="1">
                <a:solidFill>
                  <a:schemeClr val="tx1"/>
                </a:solidFill>
                <a:ea typeface="MS PGothic" charset="-128"/>
              </a:rPr>
              <a:t>Å</a:t>
            </a:r>
            <a:r>
              <a:rPr lang="en-US" altLang="x-none" dirty="0">
                <a:solidFill>
                  <a:schemeClr val="tx1"/>
                </a:solidFill>
                <a:ea typeface="MS PGothic" charset="-128"/>
              </a:rPr>
              <a:t> as used on </a:t>
            </a:r>
            <a:r>
              <a:rPr lang="en-US" altLang="x-none" dirty="0" err="1">
                <a:solidFill>
                  <a:schemeClr val="tx1"/>
                </a:solidFill>
                <a:ea typeface="MS PGothic" charset="-128"/>
              </a:rPr>
              <a:t>Hinode</a:t>
            </a:r>
            <a:r>
              <a:rPr lang="en-US" altLang="x-none" dirty="0">
                <a:solidFill>
                  <a:schemeClr val="tx1"/>
                </a:solidFill>
                <a:ea typeface="MS PGothic" charset="-128"/>
              </a:rPr>
              <a:t>/SOT (see </a:t>
            </a:r>
            <a:r>
              <a:rPr lang="en-US" altLang="x-none" dirty="0" err="1">
                <a:solidFill>
                  <a:schemeClr val="tx1"/>
                </a:solidFill>
                <a:ea typeface="MS PGothic" charset="-128"/>
              </a:rPr>
              <a:t>Lites</a:t>
            </a:r>
            <a:r>
              <a:rPr lang="en-US" altLang="x-none" dirty="0">
                <a:solidFill>
                  <a:schemeClr val="tx1"/>
                </a:solidFill>
                <a:ea typeface="MS PGothic" charset="-128"/>
              </a:rPr>
              <a:t> et al., 2007) or Fe I 6173.3 </a:t>
            </a:r>
            <a:r>
              <a:rPr lang="en-US" altLang="x-none" dirty="0" err="1">
                <a:solidFill>
                  <a:schemeClr val="tx1"/>
                </a:solidFill>
                <a:ea typeface="MS PGothic" charset="-128"/>
              </a:rPr>
              <a:t>Å</a:t>
            </a:r>
            <a:r>
              <a:rPr lang="en-US" altLang="x-none" dirty="0">
                <a:solidFill>
                  <a:schemeClr val="tx1"/>
                </a:solidFill>
                <a:ea typeface="MS PGothic" charset="-128"/>
              </a:rPr>
              <a:t> as used on SDO/HMI (see </a:t>
            </a:r>
            <a:r>
              <a:rPr lang="en-US" altLang="x-none" dirty="0" err="1">
                <a:solidFill>
                  <a:schemeClr val="tx1"/>
                </a:solidFill>
                <a:ea typeface="MS PGothic" charset="-128"/>
              </a:rPr>
              <a:t>Schou</a:t>
            </a:r>
            <a:r>
              <a:rPr lang="en-US" altLang="x-none" dirty="0">
                <a:solidFill>
                  <a:schemeClr val="tx1"/>
                </a:solidFill>
                <a:ea typeface="MS PGothic" charset="-128"/>
              </a:rPr>
              <a:t> et al., 2012). </a:t>
            </a:r>
          </a:p>
          <a:p>
            <a:endParaRPr lang="fr-FR" altLang="x-none" dirty="0">
              <a:ea typeface="MS PGothic" charset="-128"/>
            </a:endParaRPr>
          </a:p>
        </p:txBody>
      </p:sp>
    </p:spTree>
    <p:extLst>
      <p:ext uri="{BB962C8B-B14F-4D97-AF65-F5344CB8AC3E}">
        <p14:creationId xmlns:p14="http://schemas.microsoft.com/office/powerpoint/2010/main" val="31370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37</a:t>
            </a:fld>
            <a:endParaRPr lang="en-US"/>
          </a:p>
        </p:txBody>
      </p:sp>
    </p:spTree>
    <p:extLst>
      <p:ext uri="{BB962C8B-B14F-4D97-AF65-F5344CB8AC3E}">
        <p14:creationId xmlns:p14="http://schemas.microsoft.com/office/powerpoint/2010/main" val="56829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38</a:t>
            </a:fld>
            <a:endParaRPr lang="en-US"/>
          </a:p>
        </p:txBody>
      </p:sp>
    </p:spTree>
    <p:extLst>
      <p:ext uri="{BB962C8B-B14F-4D97-AF65-F5344CB8AC3E}">
        <p14:creationId xmlns:p14="http://schemas.microsoft.com/office/powerpoint/2010/main" val="291243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39</a:t>
            </a:fld>
            <a:endParaRPr lang="en-US"/>
          </a:p>
        </p:txBody>
      </p:sp>
    </p:spTree>
    <p:extLst>
      <p:ext uri="{BB962C8B-B14F-4D97-AF65-F5344CB8AC3E}">
        <p14:creationId xmlns:p14="http://schemas.microsoft.com/office/powerpoint/2010/main" val="974177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40</a:t>
            </a:fld>
            <a:endParaRPr lang="en-US"/>
          </a:p>
        </p:txBody>
      </p:sp>
    </p:spTree>
    <p:extLst>
      <p:ext uri="{BB962C8B-B14F-4D97-AF65-F5344CB8AC3E}">
        <p14:creationId xmlns:p14="http://schemas.microsoft.com/office/powerpoint/2010/main" val="1952971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41</a:t>
            </a:fld>
            <a:endParaRPr lang="en-US"/>
          </a:p>
        </p:txBody>
      </p:sp>
    </p:spTree>
    <p:extLst>
      <p:ext uri="{BB962C8B-B14F-4D97-AF65-F5344CB8AC3E}">
        <p14:creationId xmlns:p14="http://schemas.microsoft.com/office/powerpoint/2010/main" val="1831337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7562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42</a:t>
            </a:fld>
            <a:endParaRPr lang="en-US"/>
          </a:p>
        </p:txBody>
      </p:sp>
    </p:spTree>
    <p:extLst>
      <p:ext uri="{BB962C8B-B14F-4D97-AF65-F5344CB8AC3E}">
        <p14:creationId xmlns:p14="http://schemas.microsoft.com/office/powerpoint/2010/main" val="615172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43</a:t>
            </a:fld>
            <a:endParaRPr lang="en-US"/>
          </a:p>
        </p:txBody>
      </p:sp>
    </p:spTree>
    <p:extLst>
      <p:ext uri="{BB962C8B-B14F-4D97-AF65-F5344CB8AC3E}">
        <p14:creationId xmlns:p14="http://schemas.microsoft.com/office/powerpoint/2010/main" val="693476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44</a:t>
            </a:fld>
            <a:endParaRPr lang="en-US"/>
          </a:p>
        </p:txBody>
      </p:sp>
    </p:spTree>
    <p:extLst>
      <p:ext uri="{BB962C8B-B14F-4D97-AF65-F5344CB8AC3E}">
        <p14:creationId xmlns:p14="http://schemas.microsoft.com/office/powerpoint/2010/main" val="460960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45</a:t>
            </a:fld>
            <a:endParaRPr lang="en-US"/>
          </a:p>
        </p:txBody>
      </p:sp>
    </p:spTree>
    <p:extLst>
      <p:ext uri="{BB962C8B-B14F-4D97-AF65-F5344CB8AC3E}">
        <p14:creationId xmlns:p14="http://schemas.microsoft.com/office/powerpoint/2010/main" val="1523361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46</a:t>
            </a:fld>
            <a:endParaRPr lang="en-US"/>
          </a:p>
        </p:txBody>
      </p:sp>
    </p:spTree>
    <p:extLst>
      <p:ext uri="{BB962C8B-B14F-4D97-AF65-F5344CB8AC3E}">
        <p14:creationId xmlns:p14="http://schemas.microsoft.com/office/powerpoint/2010/main" val="1534270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47</a:t>
            </a:fld>
            <a:endParaRPr lang="en-US"/>
          </a:p>
        </p:txBody>
      </p:sp>
    </p:spTree>
    <p:extLst>
      <p:ext uri="{BB962C8B-B14F-4D97-AF65-F5344CB8AC3E}">
        <p14:creationId xmlns:p14="http://schemas.microsoft.com/office/powerpoint/2010/main" val="877525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48</a:t>
            </a:fld>
            <a:endParaRPr lang="en-US"/>
          </a:p>
        </p:txBody>
      </p:sp>
    </p:spTree>
    <p:extLst>
      <p:ext uri="{BB962C8B-B14F-4D97-AF65-F5344CB8AC3E}">
        <p14:creationId xmlns:p14="http://schemas.microsoft.com/office/powerpoint/2010/main" val="1635309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732143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rationale behind this choice was better optical performance over </a:t>
            </a:r>
            <a:r>
              <a:rPr lang="en-US" sz="1200" kern="1200" dirty="0" err="1" smtClean="0">
                <a:solidFill>
                  <a:schemeClr val="tx1"/>
                </a:solidFill>
                <a:effectLst/>
                <a:latin typeface="+mn-lt"/>
                <a:ea typeface="+mn-ea"/>
                <a:cs typeface="+mn-cs"/>
              </a:rPr>
              <a:t>Schimidt-Cassegrain</a:t>
            </a:r>
            <a:r>
              <a:rPr lang="en-US" sz="1200" kern="1200" dirty="0" smtClean="0">
                <a:solidFill>
                  <a:schemeClr val="tx1"/>
                </a:solidFill>
                <a:effectLst/>
                <a:latin typeface="+mn-lt"/>
                <a:ea typeface="+mn-ea"/>
                <a:cs typeface="+mn-cs"/>
              </a:rPr>
              <a:t> and Gregorian designs and compact size compared to an achromatic lens. The aperture size of 500 mm was chosen for considerations for the SNR and cadence requirements. The focal length of 4000 m gives a f/8 system. The design was done using </a:t>
            </a:r>
            <a:r>
              <a:rPr lang="en-US" sz="1200" kern="1200" dirty="0" err="1" smtClean="0">
                <a:solidFill>
                  <a:schemeClr val="tx1"/>
                </a:solidFill>
                <a:effectLst/>
                <a:latin typeface="+mn-lt"/>
                <a:ea typeface="+mn-ea"/>
                <a:cs typeface="+mn-cs"/>
              </a:rPr>
              <a:t>Zemax</a:t>
            </a:r>
            <a:r>
              <a:rPr lang="en-US" sz="1200" kern="1200" dirty="0" smtClean="0">
                <a:solidFill>
                  <a:schemeClr val="tx1"/>
                </a:solidFill>
                <a:effectLst/>
                <a:latin typeface="+mn-lt"/>
                <a:ea typeface="+mn-ea"/>
                <a:cs typeface="+mn-cs"/>
              </a:rPr>
              <a:t> software and was optimized for the wavelength of 630 nm.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50</a:t>
            </a:fld>
            <a:endParaRPr lang="en-US"/>
          </a:p>
        </p:txBody>
      </p:sp>
    </p:spTree>
    <p:extLst>
      <p:ext uri="{BB962C8B-B14F-4D97-AF65-F5344CB8AC3E}">
        <p14:creationId xmlns:p14="http://schemas.microsoft.com/office/powerpoint/2010/main" val="1966473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51</a:t>
            </a:fld>
            <a:endParaRPr lang="en-US"/>
          </a:p>
        </p:txBody>
      </p:sp>
    </p:spTree>
    <p:extLst>
      <p:ext uri="{BB962C8B-B14F-4D97-AF65-F5344CB8AC3E}">
        <p14:creationId xmlns:p14="http://schemas.microsoft.com/office/powerpoint/2010/main" val="1819214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007875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52</a:t>
            </a:fld>
            <a:endParaRPr lang="en-US"/>
          </a:p>
        </p:txBody>
      </p:sp>
    </p:spTree>
    <p:extLst>
      <p:ext uri="{BB962C8B-B14F-4D97-AF65-F5344CB8AC3E}">
        <p14:creationId xmlns:p14="http://schemas.microsoft.com/office/powerpoint/2010/main" val="617431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53</a:t>
            </a:fld>
            <a:endParaRPr lang="en-US"/>
          </a:p>
        </p:txBody>
      </p:sp>
    </p:spTree>
    <p:extLst>
      <p:ext uri="{BB962C8B-B14F-4D97-AF65-F5344CB8AC3E}">
        <p14:creationId xmlns:p14="http://schemas.microsoft.com/office/powerpoint/2010/main" val="428017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54</a:t>
            </a:fld>
            <a:endParaRPr lang="en-US"/>
          </a:p>
        </p:txBody>
      </p:sp>
    </p:spTree>
    <p:extLst>
      <p:ext uri="{BB962C8B-B14F-4D97-AF65-F5344CB8AC3E}">
        <p14:creationId xmlns:p14="http://schemas.microsoft.com/office/powerpoint/2010/main" val="1644760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55</a:t>
            </a:fld>
            <a:endParaRPr lang="en-US"/>
          </a:p>
        </p:txBody>
      </p:sp>
    </p:spTree>
    <p:extLst>
      <p:ext uri="{BB962C8B-B14F-4D97-AF65-F5344CB8AC3E}">
        <p14:creationId xmlns:p14="http://schemas.microsoft.com/office/powerpoint/2010/main" val="1484013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80000"/>
              </a:lnSpc>
            </a:pPr>
            <a:r>
              <a:rPr lang="pt-PT" sz="1200" dirty="0" smtClean="0"/>
              <a:t>Modelo: Zyla 5.5</a:t>
            </a:r>
          </a:p>
          <a:p>
            <a:pPr>
              <a:lnSpc>
                <a:spcPct val="80000"/>
              </a:lnSpc>
            </a:pPr>
            <a:r>
              <a:rPr lang="pt-PT" sz="1200" dirty="0" smtClean="0"/>
              <a:t>Detector: CMOS</a:t>
            </a:r>
          </a:p>
          <a:p>
            <a:pPr>
              <a:lnSpc>
                <a:spcPct val="80000"/>
              </a:lnSpc>
            </a:pPr>
            <a:r>
              <a:rPr lang="pt-PT" sz="1200" dirty="0" smtClean="0"/>
              <a:t>Resolução: 2560 x 2160 (5.5 Megapixel) </a:t>
            </a:r>
          </a:p>
          <a:p>
            <a:pPr>
              <a:lnSpc>
                <a:spcPct val="80000"/>
              </a:lnSpc>
            </a:pPr>
            <a:r>
              <a:rPr lang="pt-PT" sz="1200" dirty="0" smtClean="0"/>
              <a:t>Tamanho do detector: 16.6 x 14.0 mm 21.8 mm diagonal</a:t>
            </a:r>
          </a:p>
          <a:p>
            <a:pPr>
              <a:lnSpc>
                <a:spcPct val="80000"/>
              </a:lnSpc>
            </a:pPr>
            <a:r>
              <a:rPr lang="pt-PT" sz="1200" dirty="0" smtClean="0"/>
              <a:t>Tamanho do pixel: 6.5 μm </a:t>
            </a:r>
          </a:p>
          <a:p>
            <a:pPr>
              <a:lnSpc>
                <a:spcPct val="80000"/>
              </a:lnSpc>
            </a:pPr>
            <a:r>
              <a:rPr lang="pt-PT" sz="1200" dirty="0" smtClean="0"/>
              <a:t>Taxa de leitura: até 560MHz</a:t>
            </a:r>
          </a:p>
          <a:p>
            <a:pPr>
              <a:lnSpc>
                <a:spcPct val="80000"/>
              </a:lnSpc>
            </a:pPr>
            <a:r>
              <a:rPr lang="pt-PT" sz="1200" dirty="0" smtClean="0"/>
              <a:t>Eficiência Quântica: 60%</a:t>
            </a:r>
          </a:p>
          <a:p>
            <a:pPr>
              <a:lnSpc>
                <a:spcPct val="80000"/>
              </a:lnSpc>
            </a:pPr>
            <a:r>
              <a:rPr lang="pt-PT" sz="1200" dirty="0" smtClean="0"/>
              <a:t>Refrigerado à água (-10°C) </a:t>
            </a:r>
          </a:p>
          <a:p>
            <a:pPr>
              <a:lnSpc>
                <a:spcPct val="80000"/>
              </a:lnSpc>
            </a:pPr>
            <a:r>
              <a:rPr lang="pt-PT" sz="1200" dirty="0" smtClean="0"/>
              <a:t>Quantização radiométrica: 12 ou 16 bits </a:t>
            </a:r>
          </a:p>
          <a:p>
            <a:endParaRPr lang="en-US" dirty="0"/>
          </a:p>
        </p:txBody>
      </p:sp>
      <p:sp>
        <p:nvSpPr>
          <p:cNvPr id="4" name="Espaço Reservado para Número de Slide 3"/>
          <p:cNvSpPr>
            <a:spLocks noGrp="1"/>
          </p:cNvSpPr>
          <p:nvPr>
            <p:ph type="sldNum" sz="quarter" idx="10"/>
          </p:nvPr>
        </p:nvSpPr>
        <p:spPr>
          <a:xfrm>
            <a:off x="3884613" y="8685213"/>
            <a:ext cx="2971800" cy="458787"/>
          </a:xfrm>
          <a:prstGeom prst="rect">
            <a:avLst/>
          </a:prstGeom>
        </p:spPr>
        <p:txBody>
          <a:bodyPr/>
          <a:lstStyle/>
          <a:p>
            <a:fld id="{AD0FF193-3FAB-48CC-8D3F-0863586955BF}" type="slidenum">
              <a:rPr lang="en-US" smtClean="0"/>
              <a:t>56</a:t>
            </a:fld>
            <a:endParaRPr lang="en-US"/>
          </a:p>
        </p:txBody>
      </p:sp>
    </p:spTree>
    <p:extLst>
      <p:ext uri="{BB962C8B-B14F-4D97-AF65-F5344CB8AC3E}">
        <p14:creationId xmlns:p14="http://schemas.microsoft.com/office/powerpoint/2010/main" val="963488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Incluir o Símbolo</a:t>
            </a:r>
            <a:r>
              <a:rPr lang="pt-BR" baseline="0" dirty="0" smtClean="0"/>
              <a:t> da AEB. </a:t>
            </a:r>
            <a:endParaRPr lang="pt-BR" dirty="0"/>
          </a:p>
        </p:txBody>
      </p:sp>
    </p:spTree>
    <p:extLst>
      <p:ext uri="{BB962C8B-B14F-4D97-AF65-F5344CB8AC3E}">
        <p14:creationId xmlns:p14="http://schemas.microsoft.com/office/powerpoint/2010/main" val="263024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056384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13081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608593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noTextEdit="1"/>
          </p:cNvSpPr>
          <p:nvPr>
            <p:ph type="sldImg"/>
          </p:nvPr>
        </p:nvSpPr>
        <p:spPr>
          <a:xfrm>
            <a:off x="381000" y="685800"/>
            <a:ext cx="6096000" cy="3429000"/>
          </a:xfrm>
        </p:spPr>
      </p:sp>
      <p:sp>
        <p:nvSpPr>
          <p:cNvPr id="38914"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r>
              <a:rPr lang="en-US" altLang="x-none" dirty="0">
                <a:solidFill>
                  <a:schemeClr val="tx1"/>
                </a:solidFill>
                <a:ea typeface="MS PGothic" charset="-128"/>
              </a:rPr>
              <a:t>Actually measured are polarization degrees across magnetically sensitive spectral lines, e.g., the line pair Fe </a:t>
            </a:r>
            <a:r>
              <a:rPr lang="en-US" altLang="x-none" dirty="0" err="1">
                <a:solidFill>
                  <a:schemeClr val="tx1"/>
                </a:solidFill>
                <a:ea typeface="MS PGothic" charset="-128"/>
              </a:rPr>
              <a:t>i</a:t>
            </a:r>
            <a:r>
              <a:rPr lang="en-US" altLang="x-none" dirty="0">
                <a:solidFill>
                  <a:schemeClr val="tx1"/>
                </a:solidFill>
                <a:ea typeface="MS PGothic" charset="-128"/>
              </a:rPr>
              <a:t> 6302.5 and 6301.5 </a:t>
            </a:r>
            <a:r>
              <a:rPr lang="en-US" altLang="x-none" dirty="0" err="1">
                <a:solidFill>
                  <a:schemeClr val="tx1"/>
                </a:solidFill>
                <a:ea typeface="MS PGothic" charset="-128"/>
              </a:rPr>
              <a:t>Å</a:t>
            </a:r>
            <a:r>
              <a:rPr lang="en-US" altLang="x-none" dirty="0">
                <a:solidFill>
                  <a:schemeClr val="tx1"/>
                </a:solidFill>
                <a:ea typeface="MS PGothic" charset="-128"/>
              </a:rPr>
              <a:t> as used on </a:t>
            </a:r>
            <a:r>
              <a:rPr lang="en-US" altLang="x-none" dirty="0" err="1">
                <a:solidFill>
                  <a:schemeClr val="tx1"/>
                </a:solidFill>
                <a:ea typeface="MS PGothic" charset="-128"/>
              </a:rPr>
              <a:t>Hinode</a:t>
            </a:r>
            <a:r>
              <a:rPr lang="en-US" altLang="x-none" dirty="0">
                <a:solidFill>
                  <a:schemeClr val="tx1"/>
                </a:solidFill>
                <a:ea typeface="MS PGothic" charset="-128"/>
              </a:rPr>
              <a:t>/SOT (see </a:t>
            </a:r>
            <a:r>
              <a:rPr lang="en-US" altLang="x-none" dirty="0" err="1">
                <a:solidFill>
                  <a:schemeClr val="tx1"/>
                </a:solidFill>
                <a:ea typeface="MS PGothic" charset="-128"/>
              </a:rPr>
              <a:t>Lites</a:t>
            </a:r>
            <a:r>
              <a:rPr lang="en-US" altLang="x-none" dirty="0">
                <a:solidFill>
                  <a:schemeClr val="tx1"/>
                </a:solidFill>
                <a:ea typeface="MS PGothic" charset="-128"/>
              </a:rPr>
              <a:t> et al., 2007) or Fe I 6173.3 </a:t>
            </a:r>
            <a:r>
              <a:rPr lang="en-US" altLang="x-none" dirty="0" err="1">
                <a:solidFill>
                  <a:schemeClr val="tx1"/>
                </a:solidFill>
                <a:ea typeface="MS PGothic" charset="-128"/>
              </a:rPr>
              <a:t>Å</a:t>
            </a:r>
            <a:r>
              <a:rPr lang="en-US" altLang="x-none" dirty="0">
                <a:solidFill>
                  <a:schemeClr val="tx1"/>
                </a:solidFill>
                <a:ea typeface="MS PGothic" charset="-128"/>
              </a:rPr>
              <a:t> as used on SDO/HMI (see </a:t>
            </a:r>
            <a:r>
              <a:rPr lang="en-US" altLang="x-none" dirty="0" err="1">
                <a:solidFill>
                  <a:schemeClr val="tx1"/>
                </a:solidFill>
                <a:ea typeface="MS PGothic" charset="-128"/>
              </a:rPr>
              <a:t>Schou</a:t>
            </a:r>
            <a:r>
              <a:rPr lang="en-US" altLang="x-none" dirty="0">
                <a:solidFill>
                  <a:schemeClr val="tx1"/>
                </a:solidFill>
                <a:ea typeface="MS PGothic" charset="-128"/>
              </a:rPr>
              <a:t> et al., 2012). </a:t>
            </a:r>
          </a:p>
          <a:p>
            <a:endParaRPr lang="fr-FR" altLang="x-none" dirty="0">
              <a:ea typeface="MS PGothic" charset="-128"/>
            </a:endParaRPr>
          </a:p>
        </p:txBody>
      </p:sp>
    </p:spTree>
    <p:extLst>
      <p:ext uri="{BB962C8B-B14F-4D97-AF65-F5344CB8AC3E}">
        <p14:creationId xmlns:p14="http://schemas.microsoft.com/office/powerpoint/2010/main" val="822498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5170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pt-BR" smtClean="0"/>
              <a:t>Clique para editar estilo do título mestre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pt-BR" smtClean="0"/>
              <a:t>Clique para editar estilo do título mestre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Content Placeholder 2"/>
          <p:cNvSpPr>
            <a:spLocks noGrp="1"/>
          </p:cNvSpPr>
          <p:nvPr>
            <p:ph idx="1"/>
          </p:nvPr>
        </p:nvSpPr>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pt-BR" smtClean="0"/>
              <a:t>Clique para editar estilo do título mestre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pt-BR" smtClean="0"/>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pt-BR" smtClean="0"/>
              <a:t>Clique para editar estilo do título mestre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pt-BR" smtClean="0"/>
              <a:t>Clique para editar os estilos de texto mestres</a:t>
            </a:r>
          </a:p>
        </p:txBody>
      </p:sp>
      <p:sp>
        <p:nvSpPr>
          <p:cNvPr id="4" name="Content Placeholder 3"/>
          <p:cNvSpPr>
            <a:spLocks noGrp="1"/>
          </p:cNvSpPr>
          <p:nvPr>
            <p:ph sz="half" idx="2"/>
          </p:nvPr>
        </p:nvSpPr>
        <p:spPr>
          <a:xfrm>
            <a:off x="1194403" y="3562773"/>
            <a:ext cx="7335743" cy="5240303"/>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pt-BR" smtClean="0"/>
              <a:t>Clique para editar os estilos de texto mestres</a:t>
            </a:r>
          </a:p>
        </p:txBody>
      </p:sp>
      <p:sp>
        <p:nvSpPr>
          <p:cNvPr id="6" name="Content Placeholder 5"/>
          <p:cNvSpPr>
            <a:spLocks noGrp="1"/>
          </p:cNvSpPr>
          <p:nvPr>
            <p:ph sz="quarter" idx="4"/>
          </p:nvPr>
        </p:nvSpPr>
        <p:spPr>
          <a:xfrm>
            <a:off x="8778508" y="3562773"/>
            <a:ext cx="7371870" cy="5240303"/>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pt-BR" smtClean="0"/>
              <a:t>Clique para editar estilo do título mestre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smtClean="0"/>
              <a:t>11/15/18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pt-BR" smtClean="0"/>
              <a:t>Clique para editar estilo do título mestre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pt-BR" smtClean="0"/>
              <a:t>Arraste a imagem para o espaço reservado ou clique no ícone para adicionar</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smtClean="0"/>
              <a:pPr/>
              <a:t>11/15/18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cSld>
  <p:clrMapOvr>
    <a:masterClrMapping/>
  </p:clrMapOvr>
  <p:hf sldNum="0" hdr="0" ftr="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pt-BR" smtClean="0"/>
              <a:t>Clique para editar estilo do título mestre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8A87A34-81AB-432B-8DAE-1953F412C126}" type="datetimeFigureOut">
              <a:rPr lang="en-US" smtClean="0"/>
              <a:pPr/>
              <a:t>11/15/18</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349135807"/>
      </p:ext>
    </p:extLst>
  </p:cSld>
  <p:clrMap bg1="dk1" tx1="lt1" bg2="dk2" tx2="lt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Lst>
  <p:hf sldNum="0" hdr="0" ftr="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www.inpe.br/" TargetMode="External"/><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1.xml"/><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jpeg"/><Relationship Id="rId8" Type="http://schemas.openxmlformats.org/officeDocument/2006/relationships/image" Target="../media/image35.png"/><Relationship Id="rId9"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2.xml"/><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4.jpe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42.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hyperlink" Target="http://www.inpe.br/" TargetMode="External"/><Relationship Id="rId4" Type="http://schemas.openxmlformats.org/officeDocument/2006/relationships/image" Target="../media/image3.pn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6.jpeg"/><Relationship Id="rId9" Type="http://schemas.openxmlformats.org/officeDocument/2006/relationships/image" Target="../media/image43.emf"/><Relationship Id="rId10"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6.jpeg"/><Relationship Id="rId5" Type="http://schemas.openxmlformats.org/officeDocument/2006/relationships/package" Target="../embeddings/Documento_do_Microsoft_Word1.docx"/><Relationship Id="rId6" Type="http://schemas.openxmlformats.org/officeDocument/2006/relationships/image" Target="../media/image44.png"/><Relationship Id="rId7"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43.emf"/><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 Id="rId3" Type="http://schemas.openxmlformats.org/officeDocument/2006/relationships/image" Target="../media/image1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47.emf"/><Relationship Id="rId5" Type="http://schemas.openxmlformats.org/officeDocument/2006/relationships/image" Target="../media/image48.png"/><Relationship Id="rId6" Type="http://schemas.openxmlformats.org/officeDocument/2006/relationships/diagramData" Target="../diagrams/data3.xml"/><Relationship Id="rId7" Type="http://schemas.openxmlformats.org/officeDocument/2006/relationships/diagramLayout" Target="../diagrams/layout3.xml"/><Relationship Id="rId8" Type="http://schemas.openxmlformats.org/officeDocument/2006/relationships/diagramQuickStyle" Target="../diagrams/quickStyle3.xml"/><Relationship Id="rId9" Type="http://schemas.openxmlformats.org/officeDocument/2006/relationships/diagramColors" Target="../diagrams/colors3.xml"/><Relationship Id="rId10" Type="http://schemas.microsoft.com/office/2007/relationships/diagramDrawing" Target="../diagrams/drawing3.xml"/><Relationship Id="rId11"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49.png"/><Relationship Id="rId8" Type="http://schemas.openxmlformats.org/officeDocument/2006/relationships/image" Target="../media/image3.png"/><Relationship Id="rId9"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hyperlink" Target="http://www.inpe.br/" TargetMode="External"/><Relationship Id="rId4" Type="http://schemas.openxmlformats.org/officeDocument/2006/relationships/image" Target="../media/image3.pn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4.JPG"/><Relationship Id="rId5" Type="http://schemas.openxmlformats.org/officeDocument/2006/relationships/image" Target="../media/image55.jpg"/><Relationship Id="rId6" Type="http://schemas.openxmlformats.org/officeDocument/2006/relationships/image" Target="../media/image56.jpeg"/><Relationship Id="rId7" Type="http://schemas.openxmlformats.org/officeDocument/2006/relationships/image" Target="../media/image57.JPG"/><Relationship Id="rId8"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g"/><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5" Type="http://schemas.openxmlformats.org/officeDocument/2006/relationships/image" Target="../media/image66.JP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5.xml"/><Relationship Id="rId5" Type="http://schemas.openxmlformats.org/officeDocument/2006/relationships/image" Target="../media/image70.jpg"/><Relationship Id="rId6" Type="http://schemas.openxmlformats.org/officeDocument/2006/relationships/image" Target="../media/image71.png"/><Relationship Id="rId7" Type="http://schemas.openxmlformats.org/officeDocument/2006/relationships/image" Target="../media/image3.png"/><Relationship Id="rId1" Type="http://schemas.microsoft.com/office/2007/relationships/media" Target="../media/media3.mp4"/><Relationship Id="rId2" Type="http://schemas.openxmlformats.org/officeDocument/2006/relationships/video" Target="../media/media3.mp4"/></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hyperlink" Target="http://www.inpe.br/" TargetMode="External"/><Relationship Id="rId4" Type="http://schemas.openxmlformats.org/officeDocument/2006/relationships/image" Target="../media/image3.pn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3.png"/><Relationship Id="rId5"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5.jpg"/><Relationship Id="rId5" Type="http://schemas.openxmlformats.org/officeDocument/2006/relationships/image" Target="../media/image76.png"/><Relationship Id="rId6" Type="http://schemas.openxmlformats.org/officeDocument/2006/relationships/image" Target="../media/image77.jp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e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86.jpg"/><Relationship Id="rId10"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5.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42.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xml"/><Relationship Id="rId5" Type="http://schemas.openxmlformats.org/officeDocument/2006/relationships/image" Target="../media/image20.png"/><Relationship Id="rId6" Type="http://schemas.openxmlformats.org/officeDocument/2006/relationships/image" Target="../media/image3.png"/><Relationship Id="rId1" Type="http://schemas.microsoft.com/office/2007/relationships/media" Target="\Users\eduardo\Downloads\HMIAIAcombo.mpg" TargetMode="External"/><Relationship Id="rId2" Type="http://schemas.openxmlformats.org/officeDocument/2006/relationships/video" Target="\Users\eduardo\Downloads\HMIAIAcombo.mpg"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21.png"/><Relationship Id="rId9" Type="http://schemas.openxmlformats.org/officeDocument/2006/relationships/image" Target="../media/image16.jpeg"/><Relationship Id="rId10"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ktangel 65"/>
          <p:cNvSpPr>
            <a:spLocks noChangeArrowheads="1"/>
          </p:cNvSpPr>
          <p:nvPr/>
        </p:nvSpPr>
        <p:spPr bwMode="auto">
          <a:xfrm>
            <a:off x="29171" y="8411269"/>
            <a:ext cx="52736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r" eaLnBrk="1"/>
            <a:r>
              <a:rPr lang="en-US" altLang="x-none" sz="2000">
                <a:solidFill>
                  <a:srgbClr val="FFFF00"/>
                </a:solidFill>
              </a:rPr>
              <a:t>Understanding the Origin of Solar Activity and its Impact on </a:t>
            </a:r>
            <a:r>
              <a:rPr lang="en-US" altLang="x-none" sz="2000" dirty="0" err="1">
                <a:solidFill>
                  <a:srgbClr val="FFFF00"/>
                </a:solidFill>
              </a:rPr>
              <a:t>Geospace</a:t>
            </a:r>
            <a:r>
              <a:rPr lang="en-US" altLang="x-none" sz="2000" dirty="0">
                <a:solidFill>
                  <a:srgbClr val="FFFF00"/>
                </a:solidFill>
              </a:rPr>
              <a:t>.</a:t>
            </a:r>
          </a:p>
          <a:p>
            <a:pPr algn="r" eaLnBrk="1"/>
            <a:r>
              <a:rPr lang="en-US" altLang="x-none" sz="2000" dirty="0">
                <a:solidFill>
                  <a:srgbClr val="FFFF00"/>
                </a:solidFill>
              </a:rPr>
              <a:t>Observations of the Solar Atmosphere, Magnetic Field and Irradiance</a:t>
            </a:r>
          </a:p>
        </p:txBody>
      </p:sp>
      <p:pic>
        <p:nvPicPr>
          <p:cNvPr id="7173" name="Imagem 5"/>
          <p:cNvPicPr>
            <a:picLocks noChangeAspect="1"/>
          </p:cNvPicPr>
          <p:nvPr/>
        </p:nvPicPr>
        <p:blipFill>
          <a:blip r:embed="rId5">
            <a:extLst>
              <a:ext uri="{28A0092B-C50C-407E-A947-70E740481C1C}">
                <a14:useLocalDpi xmlns:a14="http://schemas.microsoft.com/office/drawing/2010/main" val="0"/>
              </a:ext>
            </a:extLst>
          </a:blip>
          <a:srcRect l="10872" t="10132" r="39265" b="41635"/>
          <a:stretch>
            <a:fillRect/>
          </a:stretch>
        </p:blipFill>
        <p:spPr bwMode="auto">
          <a:xfrm>
            <a:off x="12446991" y="5069582"/>
            <a:ext cx="4864100"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utburst304_s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16200000">
            <a:off x="29172" y="0"/>
            <a:ext cx="7620000" cy="7620000"/>
          </a:xfrm>
          <a:prstGeom prst="rect">
            <a:avLst/>
          </a:prstGeom>
        </p:spPr>
      </p:pic>
      <p:sp>
        <p:nvSpPr>
          <p:cNvPr id="4" name="Rectangle 8"/>
          <p:cNvSpPr>
            <a:spLocks noChangeArrowheads="1"/>
          </p:cNvSpPr>
          <p:nvPr/>
        </p:nvSpPr>
        <p:spPr bwMode="gray">
          <a:xfrm>
            <a:off x="4349402" y="2644552"/>
            <a:ext cx="8785225" cy="852488"/>
          </a:xfrm>
          <a:prstGeom prst="rect">
            <a:avLst/>
          </a:prstGeom>
          <a:solidFill>
            <a:schemeClr val="tx1">
              <a:alpha val="23000"/>
            </a:schemeClr>
          </a:solidFill>
          <a:ln w="9525">
            <a:noFill/>
            <a:miter lim="800000"/>
            <a:headEnd/>
            <a:tailEnd/>
          </a:ln>
        </p:spPr>
        <p:txBody>
          <a:bodyPr lIns="0" tIns="65023" rIns="0" bIns="65023" anchor="ctr"/>
          <a:lstStyle/>
          <a:p>
            <a:pPr algn="ctr" eaLnBrk="1">
              <a:defRPr/>
            </a:pPr>
            <a:r>
              <a:rPr lang="de-DE" sz="3700" b="1" kern="0" dirty="0">
                <a:solidFill>
                  <a:srgbClr val="FFFF00"/>
                </a:solidFill>
                <a:ea typeface="MS PGothic" charset="0"/>
                <a:cs typeface="MS PGothic" charset="0"/>
              </a:rPr>
              <a:t>Galileo Solar Space </a:t>
            </a:r>
            <a:r>
              <a:rPr lang="de-DE" sz="3700" b="1" kern="0" dirty="0" err="1">
                <a:solidFill>
                  <a:srgbClr val="FFFF00"/>
                </a:solidFill>
                <a:ea typeface="MS PGothic" charset="0"/>
                <a:cs typeface="MS PGothic" charset="0"/>
              </a:rPr>
              <a:t>Telescope</a:t>
            </a:r>
            <a:r>
              <a:rPr lang="de-DE" sz="3700" b="1" kern="0" dirty="0">
                <a:solidFill>
                  <a:srgbClr val="FFFF00"/>
                </a:solidFill>
                <a:ea typeface="MS PGothic" charset="0"/>
                <a:cs typeface="MS PGothic" charset="0"/>
              </a:rPr>
              <a:t> | </a:t>
            </a:r>
            <a:r>
              <a:rPr lang="de-DE" sz="3700" b="1" kern="0" dirty="0">
                <a:solidFill>
                  <a:srgbClr val="DC584C"/>
                </a:solidFill>
                <a:ea typeface="MS PGothic" charset="0"/>
                <a:cs typeface="MS PGothic" charset="0"/>
              </a:rPr>
              <a:t>GSST</a:t>
            </a:r>
            <a:endParaRPr lang="de-DE" sz="2300" kern="0" dirty="0">
              <a:solidFill>
                <a:srgbClr val="DC584C"/>
              </a:solidFill>
              <a:latin typeface="Calibri"/>
              <a:ea typeface="MS PGothic" charset="0"/>
              <a:cs typeface="MS PGothic" charset="0"/>
            </a:endParaRPr>
          </a:p>
        </p:txBody>
      </p:sp>
      <p:sp>
        <p:nvSpPr>
          <p:cNvPr id="8" name="Rectangle 8"/>
          <p:cNvSpPr>
            <a:spLocks noChangeArrowheads="1"/>
          </p:cNvSpPr>
          <p:nvPr/>
        </p:nvSpPr>
        <p:spPr bwMode="gray">
          <a:xfrm>
            <a:off x="3557623" y="4156720"/>
            <a:ext cx="10225013" cy="1780456"/>
          </a:xfrm>
          <a:prstGeom prst="rect">
            <a:avLst/>
          </a:prstGeom>
          <a:solidFill>
            <a:srgbClr val="000000">
              <a:alpha val="36000"/>
            </a:srgbClr>
          </a:solidFill>
          <a:ln w="9525">
            <a:noFill/>
            <a:miter lim="800000"/>
            <a:headEnd/>
            <a:tailEnd/>
          </a:ln>
        </p:spPr>
        <p:txBody>
          <a:bodyPr lIns="0" tIns="65023" rIns="0" bIns="65023" anchor="ctr"/>
          <a:lstStyle/>
          <a:p>
            <a:pPr algn="ctr">
              <a:defRPr/>
            </a:pPr>
            <a:r>
              <a:rPr lang="en-US" sz="3200" dirty="0">
                <a:solidFill>
                  <a:srgbClr val="FFFF00"/>
                </a:solidFill>
                <a:latin typeface="Cochin" charset="0"/>
                <a:ea typeface="MS PGothic" charset="0"/>
                <a:cs typeface="MS PGothic" charset="0"/>
              </a:rPr>
              <a:t>Development of Instrumentation for Solar Observations at the Brazilian National Institute for Space Research (INPE)</a:t>
            </a:r>
            <a:endParaRPr lang="de-DE" sz="3200" kern="0" dirty="0">
              <a:solidFill>
                <a:srgbClr val="FFFF00"/>
              </a:solidFill>
              <a:latin typeface="Calibri"/>
              <a:ea typeface="MS PGothic" charset="0"/>
              <a:cs typeface="MS PGothic" charset="0"/>
            </a:endParaRPr>
          </a:p>
        </p:txBody>
      </p:sp>
      <p:pic>
        <p:nvPicPr>
          <p:cNvPr id="10" name="Image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63551" y="340296"/>
            <a:ext cx="1587500" cy="571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indefinite" fill="hold" nodeType="withEffect">
                                  <p:stCondLst>
                                    <p:cond delay="0"/>
                                  </p:stCondLst>
                                  <p:endCondLst>
                                    <p:cond evt="onNext" delay="0">
                                      <p:tgtEl>
                                        <p:sldTgt/>
                                      </p:tgtEl>
                                    </p:cond>
                                  </p:endCondLst>
                                  <p:childTnLst>
                                    <p:cmd type="call" cmd="playFrom(0.0)">
                                      <p:cBhvr>
                                        <p:cTn id="6" dur="16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endCondLst>
                    <p:cond evt="onNext"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owww.lmsal.com/sdomedia/SunInTime/2013/09/09/f03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 y="0"/>
            <a:ext cx="8039100" cy="8275638"/>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grpSp>
        <p:nvGrpSpPr>
          <p:cNvPr id="8195" name="Gruppe 64"/>
          <p:cNvGrpSpPr>
            <a:grpSpLocks/>
          </p:cNvGrpSpPr>
          <p:nvPr/>
        </p:nvGrpSpPr>
        <p:grpSpPr bwMode="auto">
          <a:xfrm>
            <a:off x="461219" y="2284512"/>
            <a:ext cx="12215812" cy="5160962"/>
            <a:chOff x="252924" y="2033077"/>
            <a:chExt cx="8589523" cy="3093399"/>
          </a:xfrm>
        </p:grpSpPr>
        <p:sp>
          <p:nvSpPr>
            <p:cNvPr id="5" name="Pentagon 4"/>
            <p:cNvSpPr/>
            <p:nvPr/>
          </p:nvSpPr>
          <p:spPr>
            <a:xfrm>
              <a:off x="252924" y="2033077"/>
              <a:ext cx="8589523" cy="3093399"/>
            </a:xfrm>
            <a:prstGeom prst="homePlate">
              <a:avLst>
                <a:gd name="adj" fmla="val 27124"/>
              </a:avLst>
            </a:prstGeom>
            <a:gradFill flip="none" rotWithShape="1">
              <a:gsLst>
                <a:gs pos="44000">
                  <a:schemeClr val="accent5">
                    <a:lumMod val="60000"/>
                    <a:lumOff val="40000"/>
                  </a:schemeClr>
                </a:gs>
                <a:gs pos="100000">
                  <a:srgbClr val="0070C0"/>
                </a:gs>
              </a:gsLst>
              <a:lin ang="10800000" scaled="1"/>
              <a:tileRect/>
            </a:gradFill>
            <a:ln w="76200" cap="flat" cmpd="sng" algn="ctr">
              <a:gradFill flip="none" rotWithShape="1">
                <a:gsLst>
                  <a:gs pos="0">
                    <a:srgbClr val="0070C0"/>
                  </a:gs>
                  <a:gs pos="50000">
                    <a:schemeClr val="accent5">
                      <a:lumMod val="40000"/>
                      <a:lumOff val="60000"/>
                    </a:schemeClr>
                  </a:gs>
                </a:gsLst>
                <a:lin ang="16200000" scaled="1"/>
                <a:tileRect/>
              </a:gradFill>
              <a:prstDash val="solid"/>
            </a:ln>
            <a:effectLst>
              <a:outerShdw blurRad="50800" dist="38100" dir="2700000" algn="tl" rotWithShape="0">
                <a:prstClr val="black">
                  <a:alpha val="40000"/>
                </a:prstClr>
              </a:outerShdw>
            </a:effectLst>
          </p:spPr>
          <p:txBody>
            <a:bodyPr anchor="ctr"/>
            <a:lstStyle/>
            <a:p>
              <a:pPr algn="ctr" eaLnBrk="1">
                <a:defRPr/>
              </a:pPr>
              <a:endParaRPr lang="da-DK" kern="0">
                <a:solidFill>
                  <a:sysClr val="window" lastClr="FFFFFF"/>
                </a:solidFill>
                <a:latin typeface="Calibri"/>
                <a:ea typeface="MS PGothic" charset="0"/>
                <a:cs typeface="MS PGothic" charset="0"/>
              </a:endParaRPr>
            </a:p>
          </p:txBody>
        </p:sp>
        <p:grpSp>
          <p:nvGrpSpPr>
            <p:cNvPr id="8227" name="Gruppe 28"/>
            <p:cNvGrpSpPr>
              <a:grpSpLocks/>
            </p:cNvGrpSpPr>
            <p:nvPr/>
          </p:nvGrpSpPr>
          <p:grpSpPr bwMode="auto">
            <a:xfrm>
              <a:off x="979255" y="2075212"/>
              <a:ext cx="6997426" cy="3012355"/>
              <a:chOff x="979255" y="2130354"/>
              <a:chExt cx="6997426" cy="2422187"/>
            </a:xfrm>
          </p:grpSpPr>
          <p:cxnSp>
            <p:nvCxnSpPr>
              <p:cNvPr id="16" name="Lige forbindelse 15"/>
              <p:cNvCxnSpPr/>
              <p:nvPr/>
            </p:nvCxnSpPr>
            <p:spPr>
              <a:xfrm rot="5400000">
                <a:off x="554279"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rot="5400000">
                <a:off x="-226536"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rot="5400000">
                <a:off x="2106421"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p:nvCxnSpPr>
            <p:spPr>
              <a:xfrm rot="5400000">
                <a:off x="1335095"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rot="5400000">
                <a:off x="2891143"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rot="5400000">
                <a:off x="4433797"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Lige forbindelse 23"/>
              <p:cNvCxnSpPr/>
              <p:nvPr/>
            </p:nvCxnSpPr>
            <p:spPr>
              <a:xfrm rot="5400000">
                <a:off x="3662470"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Lige forbindelse 25"/>
              <p:cNvCxnSpPr/>
              <p:nvPr/>
            </p:nvCxnSpPr>
            <p:spPr>
              <a:xfrm rot="5400000">
                <a:off x="5214612"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Lige forbindelse 26"/>
              <p:cNvCxnSpPr/>
              <p:nvPr/>
            </p:nvCxnSpPr>
            <p:spPr>
              <a:xfrm rot="5400000">
                <a:off x="6760057"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Lige forbindelse 27"/>
              <p:cNvCxnSpPr/>
              <p:nvPr/>
            </p:nvCxnSpPr>
            <p:spPr>
              <a:xfrm rot="5400000">
                <a:off x="5979241"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8196" name="Pentagon 30"/>
          <p:cNvSpPr>
            <a:spLocks noChangeArrowheads="1"/>
          </p:cNvSpPr>
          <p:nvPr/>
        </p:nvSpPr>
        <p:spPr bwMode="auto">
          <a:xfrm>
            <a:off x="605508" y="3269010"/>
            <a:ext cx="6419998" cy="687388"/>
          </a:xfrm>
          <a:prstGeom prst="homePlate">
            <a:avLst>
              <a:gd name="adj" fmla="val 35142"/>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197" name="Tekstboks 33"/>
          <p:cNvSpPr txBox="1">
            <a:spLocks noChangeArrowheads="1"/>
          </p:cNvSpPr>
          <p:nvPr/>
        </p:nvSpPr>
        <p:spPr bwMode="auto">
          <a:xfrm>
            <a:off x="713007" y="3333452"/>
            <a:ext cx="4861053"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chemeClr val="bg1"/>
                </a:solidFill>
              </a:rPr>
              <a:t>Development of the Proof of Concept  </a:t>
            </a:r>
          </a:p>
          <a:p>
            <a:pPr eaLnBrk="1"/>
            <a:r>
              <a:rPr lang="en-US" altLang="x-none" sz="1700" b="1" dirty="0">
                <a:solidFill>
                  <a:schemeClr val="bg1"/>
                </a:solidFill>
              </a:rPr>
              <a:t>Magnetograph</a:t>
            </a:r>
          </a:p>
        </p:txBody>
      </p:sp>
      <p:sp>
        <p:nvSpPr>
          <p:cNvPr id="8198" name="Pentagon 34"/>
          <p:cNvSpPr>
            <a:spLocks noChangeArrowheads="1"/>
          </p:cNvSpPr>
          <p:nvPr/>
        </p:nvSpPr>
        <p:spPr bwMode="auto">
          <a:xfrm>
            <a:off x="3132088" y="4349130"/>
            <a:ext cx="6114380" cy="685800"/>
          </a:xfrm>
          <a:prstGeom prst="homePlate">
            <a:avLst>
              <a:gd name="adj" fmla="val 35138"/>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199" name="Tekstboks 35"/>
          <p:cNvSpPr txBox="1">
            <a:spLocks noChangeArrowheads="1"/>
          </p:cNvSpPr>
          <p:nvPr/>
        </p:nvSpPr>
        <p:spPr bwMode="auto">
          <a:xfrm>
            <a:off x="3197796" y="4493146"/>
            <a:ext cx="34115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en-US" altLang="x-none" sz="1700" b="1" dirty="0">
                <a:solidFill>
                  <a:srgbClr val="000000"/>
                </a:solidFill>
              </a:rPr>
              <a:t>Ground Based Solar Telescope</a:t>
            </a:r>
          </a:p>
        </p:txBody>
      </p:sp>
      <p:sp>
        <p:nvSpPr>
          <p:cNvPr id="8201" name="Pentagon 38"/>
          <p:cNvSpPr>
            <a:spLocks noChangeArrowheads="1"/>
          </p:cNvSpPr>
          <p:nvPr/>
        </p:nvSpPr>
        <p:spPr bwMode="auto">
          <a:xfrm>
            <a:off x="4133899" y="5485556"/>
            <a:ext cx="8683971" cy="687388"/>
          </a:xfrm>
          <a:prstGeom prst="homePlate">
            <a:avLst>
              <a:gd name="adj" fmla="val 35144"/>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202" name="Tekstboks 43"/>
          <p:cNvSpPr txBox="1">
            <a:spLocks noChangeArrowheads="1"/>
          </p:cNvSpPr>
          <p:nvPr/>
        </p:nvSpPr>
        <p:spPr bwMode="auto">
          <a:xfrm>
            <a:off x="9390484" y="2505382"/>
            <a:ext cx="77628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2023</a:t>
            </a:r>
          </a:p>
        </p:txBody>
      </p:sp>
      <p:sp>
        <p:nvSpPr>
          <p:cNvPr id="8203" name="Tekstboks 44"/>
          <p:cNvSpPr txBox="1">
            <a:spLocks noChangeArrowheads="1"/>
          </p:cNvSpPr>
          <p:nvPr/>
        </p:nvSpPr>
        <p:spPr bwMode="auto">
          <a:xfrm>
            <a:off x="11547525"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2022</a:t>
            </a:r>
          </a:p>
        </p:txBody>
      </p:sp>
      <p:sp>
        <p:nvSpPr>
          <p:cNvPr id="8204" name="Tekstboks 45"/>
          <p:cNvSpPr txBox="1">
            <a:spLocks noChangeArrowheads="1"/>
          </p:cNvSpPr>
          <p:nvPr/>
        </p:nvSpPr>
        <p:spPr bwMode="auto">
          <a:xfrm>
            <a:off x="8310364"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2021</a:t>
            </a:r>
          </a:p>
        </p:txBody>
      </p:sp>
      <p:sp>
        <p:nvSpPr>
          <p:cNvPr id="8205" name="Tekstboks 46"/>
          <p:cNvSpPr txBox="1">
            <a:spLocks noChangeArrowheads="1"/>
          </p:cNvSpPr>
          <p:nvPr/>
        </p:nvSpPr>
        <p:spPr bwMode="auto">
          <a:xfrm>
            <a:off x="7158236"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2020</a:t>
            </a:r>
          </a:p>
        </p:txBody>
      </p:sp>
      <p:sp>
        <p:nvSpPr>
          <p:cNvPr id="8206" name="Tekstboks 47"/>
          <p:cNvSpPr txBox="1">
            <a:spLocks noChangeArrowheads="1"/>
          </p:cNvSpPr>
          <p:nvPr/>
        </p:nvSpPr>
        <p:spPr bwMode="auto">
          <a:xfrm>
            <a:off x="6150124"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2019</a:t>
            </a:r>
          </a:p>
        </p:txBody>
      </p:sp>
      <p:sp>
        <p:nvSpPr>
          <p:cNvPr id="8207" name="Tekstboks 48"/>
          <p:cNvSpPr txBox="1">
            <a:spLocks noChangeArrowheads="1"/>
          </p:cNvSpPr>
          <p:nvPr/>
        </p:nvSpPr>
        <p:spPr bwMode="auto">
          <a:xfrm>
            <a:off x="4997996"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2018</a:t>
            </a:r>
          </a:p>
        </p:txBody>
      </p:sp>
      <p:sp>
        <p:nvSpPr>
          <p:cNvPr id="8208" name="Tekstboks 50"/>
          <p:cNvSpPr txBox="1">
            <a:spLocks noChangeArrowheads="1"/>
          </p:cNvSpPr>
          <p:nvPr/>
        </p:nvSpPr>
        <p:spPr bwMode="auto">
          <a:xfrm>
            <a:off x="2765748"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2016</a:t>
            </a:r>
          </a:p>
        </p:txBody>
      </p:sp>
      <p:sp>
        <p:nvSpPr>
          <p:cNvPr id="8209" name="Tekstboks 51"/>
          <p:cNvSpPr txBox="1">
            <a:spLocks noChangeArrowheads="1"/>
          </p:cNvSpPr>
          <p:nvPr/>
        </p:nvSpPr>
        <p:spPr bwMode="auto">
          <a:xfrm>
            <a:off x="1685628" y="2505382"/>
            <a:ext cx="779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2015</a:t>
            </a:r>
          </a:p>
        </p:txBody>
      </p:sp>
      <p:sp>
        <p:nvSpPr>
          <p:cNvPr id="8210" name="Tekstboks 52"/>
          <p:cNvSpPr txBox="1">
            <a:spLocks noChangeArrowheads="1"/>
          </p:cNvSpPr>
          <p:nvPr/>
        </p:nvSpPr>
        <p:spPr bwMode="auto">
          <a:xfrm>
            <a:off x="677516"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2014</a:t>
            </a:r>
          </a:p>
        </p:txBody>
      </p:sp>
      <p:sp>
        <p:nvSpPr>
          <p:cNvPr id="8211" name="Tekstboks 53"/>
          <p:cNvSpPr txBox="1">
            <a:spLocks noChangeArrowheads="1"/>
          </p:cNvSpPr>
          <p:nvPr/>
        </p:nvSpPr>
        <p:spPr bwMode="auto">
          <a:xfrm>
            <a:off x="3917876" y="2505382"/>
            <a:ext cx="779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2017</a:t>
            </a:r>
          </a:p>
        </p:txBody>
      </p:sp>
      <p:sp>
        <p:nvSpPr>
          <p:cNvPr id="8213" name="Pentagon 56"/>
          <p:cNvSpPr>
            <a:spLocks noChangeArrowheads="1"/>
          </p:cNvSpPr>
          <p:nvPr/>
        </p:nvSpPr>
        <p:spPr bwMode="auto">
          <a:xfrm>
            <a:off x="8454380" y="6532984"/>
            <a:ext cx="4305300" cy="685800"/>
          </a:xfrm>
          <a:prstGeom prst="homePlate">
            <a:avLst>
              <a:gd name="adj" fmla="val 35138"/>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215" name="Tekstboks 61"/>
          <p:cNvSpPr txBox="1">
            <a:spLocks noChangeArrowheads="1"/>
          </p:cNvSpPr>
          <p:nvPr/>
        </p:nvSpPr>
        <p:spPr bwMode="auto">
          <a:xfrm>
            <a:off x="4133900" y="5635228"/>
            <a:ext cx="365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rgbClr val="000000"/>
                </a:solidFill>
              </a:rPr>
              <a:t>Galileo Solar Space Telescope</a:t>
            </a:r>
          </a:p>
        </p:txBody>
      </p:sp>
      <p:sp>
        <p:nvSpPr>
          <p:cNvPr id="8216" name="Tekstboks 62"/>
          <p:cNvSpPr txBox="1">
            <a:spLocks noChangeArrowheads="1"/>
          </p:cNvSpPr>
          <p:nvPr/>
        </p:nvSpPr>
        <p:spPr bwMode="auto">
          <a:xfrm>
            <a:off x="8473951" y="6509370"/>
            <a:ext cx="36528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rgbClr val="000000"/>
                </a:solidFill>
              </a:rPr>
              <a:t>Out-of-the-ecliptic Solar Observatory </a:t>
            </a:r>
            <a:endParaRPr lang="da-DK" altLang="x-none" sz="1700" b="1" dirty="0">
              <a:solidFill>
                <a:srgbClr val="000000"/>
              </a:solidFill>
            </a:endParaRPr>
          </a:p>
        </p:txBody>
      </p:sp>
      <p:sp>
        <p:nvSpPr>
          <p:cNvPr id="64"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de-DE" sz="4400" b="1" kern="0" dirty="0" smtClean="0">
                <a:solidFill>
                  <a:srgbClr val="FFFF00"/>
                </a:solidFill>
                <a:ea typeface="MS PGothic" charset="0"/>
                <a:cs typeface="MS PGothic" charset="0"/>
              </a:rPr>
              <a:t>Project </a:t>
            </a:r>
            <a:r>
              <a:rPr lang="de-DE" sz="4400" b="1" kern="0" dirty="0" err="1" smtClean="0">
                <a:solidFill>
                  <a:srgbClr val="FFFF00"/>
                </a:solidFill>
                <a:ea typeface="MS PGothic" charset="0"/>
                <a:cs typeface="MS PGothic" charset="0"/>
              </a:rPr>
              <a:t>Planning</a:t>
            </a:r>
            <a:endParaRPr lang="de-DE" sz="4400" b="1" kern="0" dirty="0">
              <a:solidFill>
                <a:srgbClr val="FFFF00"/>
              </a:solidFill>
              <a:ea typeface="MS PGothic" charset="0"/>
              <a:cs typeface="MS PGothic" charset="0"/>
            </a:endParaRPr>
          </a:p>
        </p:txBody>
      </p:sp>
      <p:sp>
        <p:nvSpPr>
          <p:cNvPr id="8218" name="Rektangel 65"/>
          <p:cNvSpPr>
            <a:spLocks noChangeArrowheads="1"/>
          </p:cNvSpPr>
          <p:nvPr/>
        </p:nvSpPr>
        <p:spPr bwMode="auto">
          <a:xfrm>
            <a:off x="91033" y="8330017"/>
            <a:ext cx="81470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r" eaLnBrk="1"/>
            <a:r>
              <a:rPr lang="en-US" altLang="x-none" sz="2000" dirty="0">
                <a:solidFill>
                  <a:srgbClr val="FFFF00"/>
                </a:solidFill>
              </a:rPr>
              <a:t>Understanding the Origin of Solar Activity and its Impact on </a:t>
            </a:r>
            <a:r>
              <a:rPr lang="en-US" altLang="x-none" sz="2000" dirty="0" err="1">
                <a:solidFill>
                  <a:srgbClr val="FFFF00"/>
                </a:solidFill>
              </a:rPr>
              <a:t>Geospace</a:t>
            </a:r>
            <a:r>
              <a:rPr lang="en-US" altLang="x-none" sz="2000" dirty="0">
                <a:solidFill>
                  <a:srgbClr val="FFFF00"/>
                </a:solidFill>
              </a:rPr>
              <a:t>.</a:t>
            </a:r>
          </a:p>
          <a:p>
            <a:pPr algn="r" eaLnBrk="1"/>
            <a:r>
              <a:rPr lang="en-US" altLang="x-none" sz="2000" dirty="0">
                <a:solidFill>
                  <a:srgbClr val="FFFF00"/>
                </a:solidFill>
              </a:rPr>
              <a:t>Out-of-the-Ecliptic Observations of the Solar Atmosphere, Magnetic Field and Irradiance</a:t>
            </a:r>
          </a:p>
        </p:txBody>
      </p:sp>
      <p:pic>
        <p:nvPicPr>
          <p:cNvPr id="8220"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6478" y="3341018"/>
            <a:ext cx="620712"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Image 6" descr="spacecraf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07685" y="5429250"/>
            <a:ext cx="751151" cy="80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Image 68" descr="spacecraf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99781" y="6509370"/>
            <a:ext cx="662626" cy="708236"/>
          </a:xfrm>
          <a:prstGeom prst="rect">
            <a:avLst/>
          </a:prstGeom>
          <a:noFill/>
          <a:ln>
            <a:noFill/>
          </a:ln>
          <a:effectLst>
            <a:outerShdw sy="23000" kx="1199993" algn="br" rotWithShape="0">
              <a:srgbClr val="80808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Image 7" descr="IMG_20141211_15573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306" y="4442078"/>
            <a:ext cx="1528124" cy="5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1"/>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41" name="Imagem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607395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ângulo 2"/>
          <p:cNvSpPr>
            <a:spLocks noChangeArrowheads="1"/>
          </p:cNvSpPr>
          <p:nvPr/>
        </p:nvSpPr>
        <p:spPr bwMode="auto">
          <a:xfrm>
            <a:off x="4061619" y="2482801"/>
            <a:ext cx="644366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457200">
              <a:defRPr sz="3600">
                <a:solidFill>
                  <a:srgbClr val="5F5448"/>
                </a:solidFill>
                <a:latin typeface="Baskerville" charset="0"/>
                <a:ea typeface="MS PGothic" charset="-128"/>
                <a:sym typeface="Baskerville" charset="0"/>
              </a:defRPr>
            </a:lvl1pPr>
            <a:lvl2pPr>
              <a:defRPr sz="3600">
                <a:solidFill>
                  <a:srgbClr val="5F5448"/>
                </a:solidFill>
                <a:latin typeface="Baskerville" charset="0"/>
                <a:ea typeface="MS PGothic" charset="-128"/>
                <a:sym typeface="Baskerville" charset="0"/>
              </a:defRPr>
            </a:lvl2pPr>
            <a:lvl3pPr>
              <a:defRPr sz="3600">
                <a:solidFill>
                  <a:srgbClr val="5F5448"/>
                </a:solidFill>
                <a:latin typeface="Baskerville" charset="0"/>
                <a:ea typeface="MS PGothic" charset="-128"/>
                <a:sym typeface="Baskerville" charset="0"/>
              </a:defRPr>
            </a:lvl3pPr>
            <a:lvl4pPr>
              <a:defRPr sz="3600">
                <a:solidFill>
                  <a:srgbClr val="5F5448"/>
                </a:solidFill>
                <a:latin typeface="Baskerville" charset="0"/>
                <a:ea typeface="MS PGothic" charset="-128"/>
                <a:sym typeface="Baskerville" charset="0"/>
              </a:defRPr>
            </a:lvl4pPr>
            <a:lvl5pPr>
              <a:defRPr sz="3600">
                <a:solidFill>
                  <a:srgbClr val="5F5448"/>
                </a:solidFill>
                <a:latin typeface="Baskerville" charset="0"/>
                <a:ea typeface="MS PGothic" charset="-128"/>
                <a:sym typeface="Baskerville" charset="0"/>
              </a:defRPr>
            </a:lvl5pPr>
            <a:lvl6pPr marL="18288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2860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27432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2004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2800" dirty="0">
                <a:solidFill>
                  <a:srgbClr val="FFFF00"/>
                </a:solidFill>
              </a:rPr>
              <a:t>1. Understand the evolution of the magnetic structures of the outer layer of the Sun</a:t>
            </a:r>
          </a:p>
        </p:txBody>
      </p:sp>
      <p:sp>
        <p:nvSpPr>
          <p:cNvPr id="29699" name="Retângulo 3"/>
          <p:cNvSpPr>
            <a:spLocks noChangeArrowheads="1"/>
          </p:cNvSpPr>
          <p:nvPr/>
        </p:nvSpPr>
        <p:spPr bwMode="auto">
          <a:xfrm>
            <a:off x="4061619" y="5308848"/>
            <a:ext cx="62198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457200">
              <a:defRPr sz="3600">
                <a:solidFill>
                  <a:srgbClr val="5F5448"/>
                </a:solidFill>
                <a:latin typeface="Baskerville" charset="0"/>
                <a:ea typeface="MS PGothic" charset="-128"/>
                <a:sym typeface="Baskerville" charset="0"/>
              </a:defRPr>
            </a:lvl1pPr>
            <a:lvl2pPr>
              <a:defRPr sz="3600">
                <a:solidFill>
                  <a:srgbClr val="5F5448"/>
                </a:solidFill>
                <a:latin typeface="Baskerville" charset="0"/>
                <a:ea typeface="MS PGothic" charset="-128"/>
                <a:sym typeface="Baskerville" charset="0"/>
              </a:defRPr>
            </a:lvl2pPr>
            <a:lvl3pPr>
              <a:defRPr sz="3600">
                <a:solidFill>
                  <a:srgbClr val="5F5448"/>
                </a:solidFill>
                <a:latin typeface="Baskerville" charset="0"/>
                <a:ea typeface="MS PGothic" charset="-128"/>
                <a:sym typeface="Baskerville" charset="0"/>
              </a:defRPr>
            </a:lvl3pPr>
            <a:lvl4pPr>
              <a:defRPr sz="3600">
                <a:solidFill>
                  <a:srgbClr val="5F5448"/>
                </a:solidFill>
                <a:latin typeface="Baskerville" charset="0"/>
                <a:ea typeface="MS PGothic" charset="-128"/>
                <a:sym typeface="Baskerville" charset="0"/>
              </a:defRPr>
            </a:lvl4pPr>
            <a:lvl5pPr>
              <a:defRPr sz="3600">
                <a:solidFill>
                  <a:srgbClr val="5F5448"/>
                </a:solidFill>
                <a:latin typeface="Baskerville" charset="0"/>
                <a:ea typeface="MS PGothic" charset="-128"/>
                <a:sym typeface="Baskerville" charset="0"/>
              </a:defRPr>
            </a:lvl5pPr>
            <a:lvl6pPr marL="18288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2860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27432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2004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2800" dirty="0">
                <a:solidFill>
                  <a:srgbClr val="FFFF00"/>
                </a:solidFill>
              </a:rPr>
              <a:t>2. Understand the Sun's influence on Earth's Climate</a:t>
            </a:r>
          </a:p>
        </p:txBody>
      </p:sp>
      <p:sp>
        <p:nvSpPr>
          <p:cNvPr id="29700" name="Retângulo 4"/>
          <p:cNvSpPr>
            <a:spLocks noChangeArrowheads="1"/>
          </p:cNvSpPr>
          <p:nvPr/>
        </p:nvSpPr>
        <p:spPr bwMode="auto">
          <a:xfrm>
            <a:off x="4061619" y="7901136"/>
            <a:ext cx="6362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457200">
              <a:defRPr sz="3600">
                <a:solidFill>
                  <a:srgbClr val="5F5448"/>
                </a:solidFill>
                <a:latin typeface="Baskerville" charset="0"/>
                <a:ea typeface="MS PGothic" charset="-128"/>
                <a:sym typeface="Baskerville" charset="0"/>
              </a:defRPr>
            </a:lvl1pPr>
            <a:lvl2pPr>
              <a:defRPr sz="3600">
                <a:solidFill>
                  <a:srgbClr val="5F5448"/>
                </a:solidFill>
                <a:latin typeface="Baskerville" charset="0"/>
                <a:ea typeface="MS PGothic" charset="-128"/>
                <a:sym typeface="Baskerville" charset="0"/>
              </a:defRPr>
            </a:lvl2pPr>
            <a:lvl3pPr>
              <a:defRPr sz="3600">
                <a:solidFill>
                  <a:srgbClr val="5F5448"/>
                </a:solidFill>
                <a:latin typeface="Baskerville" charset="0"/>
                <a:ea typeface="MS PGothic" charset="-128"/>
                <a:sym typeface="Baskerville" charset="0"/>
              </a:defRPr>
            </a:lvl3pPr>
            <a:lvl4pPr>
              <a:defRPr sz="3600">
                <a:solidFill>
                  <a:srgbClr val="5F5448"/>
                </a:solidFill>
                <a:latin typeface="Baskerville" charset="0"/>
                <a:ea typeface="MS PGothic" charset="-128"/>
                <a:sym typeface="Baskerville" charset="0"/>
              </a:defRPr>
            </a:lvl4pPr>
            <a:lvl5pPr>
              <a:defRPr sz="3600">
                <a:solidFill>
                  <a:srgbClr val="5F5448"/>
                </a:solidFill>
                <a:latin typeface="Baskerville" charset="0"/>
                <a:ea typeface="MS PGothic" charset="-128"/>
                <a:sym typeface="Baskerville" charset="0"/>
              </a:defRPr>
            </a:lvl5pPr>
            <a:lvl6pPr marL="18288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2860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27432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2004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2800" dirty="0">
                <a:solidFill>
                  <a:srgbClr val="FFFF00"/>
                </a:solidFill>
              </a:rPr>
              <a:t>3. Understand the Sun's influence on the </a:t>
            </a:r>
            <a:r>
              <a:rPr lang="en-US" altLang="x-none" sz="2800" dirty="0" err="1">
                <a:solidFill>
                  <a:srgbClr val="FFFF00"/>
                </a:solidFill>
              </a:rPr>
              <a:t>Geospace</a:t>
            </a:r>
            <a:endParaRPr lang="en-US" altLang="x-none" sz="2800" dirty="0">
              <a:solidFill>
                <a:srgbClr val="FFFF00"/>
              </a:solidFill>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rcRect l="15997" r="18858"/>
          <a:stretch>
            <a:fillRect/>
          </a:stretch>
        </p:blipFill>
        <p:spPr bwMode="auto">
          <a:xfrm>
            <a:off x="1360910" y="7469088"/>
            <a:ext cx="2052637" cy="17732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315" y="2254895"/>
            <a:ext cx="1984375" cy="19018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3307" y="4804792"/>
            <a:ext cx="1992312" cy="19907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11"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 Scientific Objectives</a:t>
            </a:r>
            <a:endParaRPr lang="en-US" sz="4400" b="1" kern="0" dirty="0">
              <a:solidFill>
                <a:srgbClr val="FFFF00"/>
              </a:solidFill>
              <a:ea typeface="MS PGothic" charset="0"/>
              <a:cs typeface="MS PGothic" charset="0"/>
            </a:endParaRPr>
          </a:p>
        </p:txBody>
      </p:sp>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08215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tângulo 2"/>
          <p:cNvSpPr>
            <a:spLocks noChangeArrowheads="1"/>
          </p:cNvSpPr>
          <p:nvPr/>
        </p:nvSpPr>
        <p:spPr bwMode="auto">
          <a:xfrm>
            <a:off x="389211" y="2740025"/>
            <a:ext cx="6696744"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8775" indent="-457200">
              <a:defRPr sz="3600">
                <a:solidFill>
                  <a:srgbClr val="5F5448"/>
                </a:solidFill>
                <a:latin typeface="Baskerville" charset="0"/>
                <a:ea typeface="MS PGothic" charset="-128"/>
                <a:sym typeface="Baskerville" charset="0"/>
              </a:defRPr>
            </a:lvl1pPr>
            <a:lvl2pPr>
              <a:defRPr sz="3600">
                <a:solidFill>
                  <a:srgbClr val="5F5448"/>
                </a:solidFill>
                <a:latin typeface="Baskerville" charset="0"/>
                <a:ea typeface="MS PGothic" charset="-128"/>
                <a:sym typeface="Baskerville" charset="0"/>
              </a:defRPr>
            </a:lvl2pPr>
            <a:lvl3pPr>
              <a:defRPr sz="3600">
                <a:solidFill>
                  <a:srgbClr val="5F5448"/>
                </a:solidFill>
                <a:latin typeface="Baskerville" charset="0"/>
                <a:ea typeface="MS PGothic" charset="-128"/>
                <a:sym typeface="Baskerville" charset="0"/>
              </a:defRPr>
            </a:lvl3pPr>
            <a:lvl4pPr>
              <a:defRPr sz="3600">
                <a:solidFill>
                  <a:srgbClr val="5F5448"/>
                </a:solidFill>
                <a:latin typeface="Baskerville" charset="0"/>
                <a:ea typeface="MS PGothic" charset="-128"/>
                <a:sym typeface="Baskerville" charset="0"/>
              </a:defRPr>
            </a:lvl4pPr>
            <a:lvl5pPr>
              <a:defRPr sz="3600">
                <a:solidFill>
                  <a:srgbClr val="5F5448"/>
                </a:solidFill>
                <a:latin typeface="Baskerville" charset="0"/>
                <a:ea typeface="MS PGothic" charset="-128"/>
                <a:sym typeface="Baskerville" charset="0"/>
              </a:defRPr>
            </a:lvl5pPr>
            <a:lvl6pPr marL="18288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2860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27432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2004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2800" dirty="0">
                <a:solidFill>
                  <a:srgbClr val="FFFF00"/>
                </a:solidFill>
              </a:rPr>
              <a:t>1. Understand the evolution of the magnetic structures of the outer layer of the Sun</a:t>
            </a: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5326" y="2716560"/>
            <a:ext cx="5817293" cy="557360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tângulo 6"/>
          <p:cNvSpPr>
            <a:spLocks noChangeArrowheads="1"/>
          </p:cNvSpPr>
          <p:nvPr/>
        </p:nvSpPr>
        <p:spPr bwMode="auto">
          <a:xfrm>
            <a:off x="821259" y="4469768"/>
            <a:ext cx="6815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800" dirty="0">
                <a:solidFill>
                  <a:srgbClr val="FFFF00"/>
                </a:solidFill>
              </a:rPr>
              <a:t>1.1 Fundamental plasma processes.</a:t>
            </a:r>
          </a:p>
        </p:txBody>
      </p:sp>
      <p:sp>
        <p:nvSpPr>
          <p:cNvPr id="30725" name="Retângulo 9"/>
          <p:cNvSpPr>
            <a:spLocks noChangeArrowheads="1"/>
          </p:cNvSpPr>
          <p:nvPr/>
        </p:nvSpPr>
        <p:spPr bwMode="auto">
          <a:xfrm>
            <a:off x="814934" y="5684988"/>
            <a:ext cx="6502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800" dirty="0">
                <a:solidFill>
                  <a:srgbClr val="FFFF00"/>
                </a:solidFill>
              </a:rPr>
              <a:t>1.2 Heating of the outer layers (Chromosphere to Corona)</a:t>
            </a:r>
          </a:p>
        </p:txBody>
      </p:sp>
      <p:sp>
        <p:nvSpPr>
          <p:cNvPr id="30726" name="Retângulo 11"/>
          <p:cNvSpPr>
            <a:spLocks noChangeArrowheads="1"/>
          </p:cNvSpPr>
          <p:nvPr/>
        </p:nvSpPr>
        <p:spPr bwMode="auto">
          <a:xfrm>
            <a:off x="814934" y="7433816"/>
            <a:ext cx="650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800" dirty="0">
                <a:solidFill>
                  <a:srgbClr val="FFFF00"/>
                </a:solidFill>
              </a:rPr>
              <a:t>1.3 Solar Dynamo (Global and local)</a:t>
            </a:r>
          </a:p>
        </p:txBody>
      </p:sp>
      <p:sp>
        <p:nvSpPr>
          <p:cNvPr id="9"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 Scientific Objectives</a:t>
            </a:r>
            <a:endParaRPr lang="en-US" sz="4400" b="1" kern="0" dirty="0">
              <a:solidFill>
                <a:srgbClr val="FFFF00"/>
              </a:solidFill>
              <a:ea typeface="MS PGothic" charset="0"/>
              <a:cs typeface="MS PGothic" charset="0"/>
            </a:endParaRPr>
          </a:p>
        </p:txBody>
      </p:sp>
      <p:sp>
        <p:nvSpPr>
          <p:cNvPr id="12" name="CaixaDeTexto 11"/>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2001011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ângulo 2"/>
          <p:cNvSpPr>
            <a:spLocks noChangeArrowheads="1"/>
          </p:cNvSpPr>
          <p:nvPr/>
        </p:nvSpPr>
        <p:spPr bwMode="auto">
          <a:xfrm>
            <a:off x="749251" y="2536825"/>
            <a:ext cx="11664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457200">
              <a:defRPr sz="3600">
                <a:solidFill>
                  <a:srgbClr val="5F5448"/>
                </a:solidFill>
                <a:latin typeface="Baskerville" charset="0"/>
                <a:ea typeface="MS PGothic" charset="-128"/>
                <a:sym typeface="Baskerville" charset="0"/>
              </a:defRPr>
            </a:lvl1pPr>
            <a:lvl2pPr>
              <a:defRPr sz="3600">
                <a:solidFill>
                  <a:srgbClr val="5F5448"/>
                </a:solidFill>
                <a:latin typeface="Baskerville" charset="0"/>
                <a:ea typeface="MS PGothic" charset="-128"/>
                <a:sym typeface="Baskerville" charset="0"/>
              </a:defRPr>
            </a:lvl2pPr>
            <a:lvl3pPr>
              <a:defRPr sz="3600">
                <a:solidFill>
                  <a:srgbClr val="5F5448"/>
                </a:solidFill>
                <a:latin typeface="Baskerville" charset="0"/>
                <a:ea typeface="MS PGothic" charset="-128"/>
                <a:sym typeface="Baskerville" charset="0"/>
              </a:defRPr>
            </a:lvl3pPr>
            <a:lvl4pPr>
              <a:defRPr sz="3600">
                <a:solidFill>
                  <a:srgbClr val="5F5448"/>
                </a:solidFill>
                <a:latin typeface="Baskerville" charset="0"/>
                <a:ea typeface="MS PGothic" charset="-128"/>
                <a:sym typeface="Baskerville" charset="0"/>
              </a:defRPr>
            </a:lvl4pPr>
            <a:lvl5pPr>
              <a:defRPr sz="3600">
                <a:solidFill>
                  <a:srgbClr val="5F5448"/>
                </a:solidFill>
                <a:latin typeface="Baskerville" charset="0"/>
                <a:ea typeface="MS PGothic" charset="-128"/>
                <a:sym typeface="Baskerville" charset="0"/>
              </a:defRPr>
            </a:lvl5pPr>
            <a:lvl6pPr marL="18288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2860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27432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2004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2800" dirty="0">
                <a:solidFill>
                  <a:srgbClr val="FFFF00"/>
                </a:solidFill>
              </a:rPr>
              <a:t>1. Understand the evolution of the magnetic structures of the outer layer of the Sun</a:t>
            </a:r>
          </a:p>
        </p:txBody>
      </p:sp>
      <p:sp>
        <p:nvSpPr>
          <p:cNvPr id="31747" name="Retângulo 6"/>
          <p:cNvSpPr>
            <a:spLocks noChangeArrowheads="1"/>
          </p:cNvSpPr>
          <p:nvPr/>
        </p:nvSpPr>
        <p:spPr bwMode="auto">
          <a:xfrm>
            <a:off x="773385" y="4570765"/>
            <a:ext cx="42243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800" dirty="0">
                <a:solidFill>
                  <a:srgbClr val="FFFF00"/>
                </a:solidFill>
              </a:rPr>
              <a:t>1.1 Fundamental plasma processes.</a:t>
            </a:r>
          </a:p>
        </p:txBody>
      </p:sp>
      <p:sp>
        <p:nvSpPr>
          <p:cNvPr id="31748" name="Retângulo 9"/>
          <p:cNvSpPr>
            <a:spLocks noChangeArrowheads="1"/>
          </p:cNvSpPr>
          <p:nvPr/>
        </p:nvSpPr>
        <p:spPr bwMode="auto">
          <a:xfrm>
            <a:off x="821259" y="6660852"/>
            <a:ext cx="40417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800" dirty="0">
                <a:solidFill>
                  <a:srgbClr val="FFFF00"/>
                </a:solidFill>
              </a:rPr>
              <a:t>1.2 Heating of the outer layers (Chromosphere to Corona)</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0120" y="5025454"/>
            <a:ext cx="6249988" cy="43878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tângulo 5"/>
          <p:cNvSpPr>
            <a:spLocks noChangeArrowheads="1"/>
          </p:cNvSpPr>
          <p:nvPr/>
        </p:nvSpPr>
        <p:spPr bwMode="auto">
          <a:xfrm>
            <a:off x="6164213" y="3580210"/>
            <a:ext cx="6249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r>
              <a:rPr lang="en-US" altLang="x-none" sz="2000" dirty="0">
                <a:solidFill>
                  <a:srgbClr val="FFFF00"/>
                </a:solidFill>
              </a:rPr>
              <a:t>1.1.1 High spatial and temporal resolution observations of the magnetic structure of the photosphere, chromosphere, transition region and corona through the solar cycle. </a:t>
            </a:r>
          </a:p>
        </p:txBody>
      </p:sp>
      <p:cxnSp>
        <p:nvCxnSpPr>
          <p:cNvPr id="11" name="Conector Reto 10"/>
          <p:cNvCxnSpPr/>
          <p:nvPr/>
        </p:nvCxnSpPr>
        <p:spPr bwMode="auto">
          <a:xfrm flipH="1">
            <a:off x="7301707" y="3490913"/>
            <a:ext cx="273" cy="592296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Retângulo 1"/>
          <p:cNvSpPr/>
          <p:nvPr/>
        </p:nvSpPr>
        <p:spPr>
          <a:xfrm>
            <a:off x="9318203" y="3419237"/>
            <a:ext cx="3805850" cy="369332"/>
          </a:xfrm>
          <a:prstGeom prst="rect">
            <a:avLst/>
          </a:prstGeom>
        </p:spPr>
        <p:txBody>
          <a:bodyPr wrap="none">
            <a:spAutoFit/>
          </a:bodyPr>
          <a:lstStyle/>
          <a:p>
            <a:r>
              <a:rPr lang="en-US" sz="1800" dirty="0">
                <a:solidFill>
                  <a:srgbClr val="000000"/>
                </a:solidFill>
                <a:latin typeface="Lucida Grande" charset="0"/>
              </a:rPr>
              <a:t>Scientific Observations Required</a:t>
            </a:r>
          </a:p>
        </p:txBody>
      </p:sp>
      <p:sp>
        <p:nvSpPr>
          <p:cNvPr id="10" name="CaixaDeTexto 9"/>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 Scientific Objectives</a:t>
            </a:r>
            <a:endParaRPr lang="en-US" sz="4400" b="1" kern="0" dirty="0">
              <a:solidFill>
                <a:srgbClr val="FFFF00"/>
              </a:solidFill>
              <a:ea typeface="MS PGothic" charset="0"/>
              <a:cs typeface="MS PGothic" charset="0"/>
            </a:endParaRP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41394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ângulo 2"/>
          <p:cNvSpPr>
            <a:spLocks noChangeArrowheads="1"/>
          </p:cNvSpPr>
          <p:nvPr/>
        </p:nvSpPr>
        <p:spPr bwMode="auto">
          <a:xfrm>
            <a:off x="821259" y="2493868"/>
            <a:ext cx="11664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457200">
              <a:defRPr sz="3600">
                <a:solidFill>
                  <a:srgbClr val="5F5448"/>
                </a:solidFill>
                <a:latin typeface="Baskerville" charset="0"/>
                <a:ea typeface="MS PGothic" charset="-128"/>
                <a:sym typeface="Baskerville" charset="0"/>
              </a:defRPr>
            </a:lvl1pPr>
            <a:lvl2pPr>
              <a:defRPr sz="3600">
                <a:solidFill>
                  <a:srgbClr val="5F5448"/>
                </a:solidFill>
                <a:latin typeface="Baskerville" charset="0"/>
                <a:ea typeface="MS PGothic" charset="-128"/>
                <a:sym typeface="Baskerville" charset="0"/>
              </a:defRPr>
            </a:lvl2pPr>
            <a:lvl3pPr>
              <a:defRPr sz="3600">
                <a:solidFill>
                  <a:srgbClr val="5F5448"/>
                </a:solidFill>
                <a:latin typeface="Baskerville" charset="0"/>
                <a:ea typeface="MS PGothic" charset="-128"/>
                <a:sym typeface="Baskerville" charset="0"/>
              </a:defRPr>
            </a:lvl3pPr>
            <a:lvl4pPr>
              <a:defRPr sz="3600">
                <a:solidFill>
                  <a:srgbClr val="5F5448"/>
                </a:solidFill>
                <a:latin typeface="Baskerville" charset="0"/>
                <a:ea typeface="MS PGothic" charset="-128"/>
                <a:sym typeface="Baskerville" charset="0"/>
              </a:defRPr>
            </a:lvl4pPr>
            <a:lvl5pPr>
              <a:defRPr sz="3600">
                <a:solidFill>
                  <a:srgbClr val="5F5448"/>
                </a:solidFill>
                <a:latin typeface="Baskerville" charset="0"/>
                <a:ea typeface="MS PGothic" charset="-128"/>
                <a:sym typeface="Baskerville" charset="0"/>
              </a:defRPr>
            </a:lvl5pPr>
            <a:lvl6pPr marL="18288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2860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27432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2004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2800" dirty="0">
                <a:solidFill>
                  <a:srgbClr val="FFFF00"/>
                </a:solidFill>
              </a:rPr>
              <a:t>1. Understand the evolution of the magnetic structures of the outer layer of the Sun</a:t>
            </a:r>
          </a:p>
        </p:txBody>
      </p:sp>
      <p:sp>
        <p:nvSpPr>
          <p:cNvPr id="32771" name="Retângulo 6"/>
          <p:cNvSpPr>
            <a:spLocks noChangeArrowheads="1"/>
          </p:cNvSpPr>
          <p:nvPr/>
        </p:nvSpPr>
        <p:spPr bwMode="auto">
          <a:xfrm>
            <a:off x="893267" y="4013200"/>
            <a:ext cx="42243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800" dirty="0">
                <a:solidFill>
                  <a:srgbClr val="FFFF00"/>
                </a:solidFill>
              </a:rPr>
              <a:t>1.3 Solar Dynamo (Global and local)</a:t>
            </a:r>
          </a:p>
        </p:txBody>
      </p:sp>
      <p:sp>
        <p:nvSpPr>
          <p:cNvPr id="32772" name="Retângulo 5"/>
          <p:cNvSpPr>
            <a:spLocks noChangeArrowheads="1"/>
          </p:cNvSpPr>
          <p:nvPr/>
        </p:nvSpPr>
        <p:spPr bwMode="auto">
          <a:xfrm>
            <a:off x="965275" y="6038850"/>
            <a:ext cx="4584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r>
              <a:rPr lang="en-US" altLang="x-none" sz="2000" dirty="0">
                <a:solidFill>
                  <a:srgbClr val="FFFF00"/>
                </a:solidFill>
              </a:rPr>
              <a:t>1.3.1  Wide view observations of the sun the magnetic structure of the photosphere, chromosphere, transition region and corona through the solar cycle.</a:t>
            </a:r>
          </a:p>
        </p:txBody>
      </p:sp>
      <p:cxnSp>
        <p:nvCxnSpPr>
          <p:cNvPr id="11" name="Conector Reto 10"/>
          <p:cNvCxnSpPr/>
          <p:nvPr/>
        </p:nvCxnSpPr>
        <p:spPr bwMode="auto">
          <a:xfrm>
            <a:off x="7878043" y="4012704"/>
            <a:ext cx="0" cy="538003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955" y="3508648"/>
            <a:ext cx="5400675" cy="54006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2897529" y="540976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sp>
        <p:nvSpPr>
          <p:cNvPr id="9"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 Scientific Objectives</a:t>
            </a:r>
            <a:endParaRPr lang="en-US" sz="4400" b="1" kern="0" dirty="0">
              <a:solidFill>
                <a:srgbClr val="FFFF00"/>
              </a:solidFill>
              <a:ea typeface="MS PGothic" charset="0"/>
              <a:cs typeface="MS PGothic" charset="0"/>
            </a:endParaRPr>
          </a:p>
        </p:txBody>
      </p:sp>
      <p:sp>
        <p:nvSpPr>
          <p:cNvPr id="12" name="CaixaDeTexto 11"/>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10" name="Image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77342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tângulo 3"/>
          <p:cNvSpPr>
            <a:spLocks noChangeArrowheads="1"/>
          </p:cNvSpPr>
          <p:nvPr/>
        </p:nvSpPr>
        <p:spPr bwMode="auto">
          <a:xfrm>
            <a:off x="521162" y="2206625"/>
            <a:ext cx="9072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457200">
              <a:defRPr sz="3600">
                <a:solidFill>
                  <a:srgbClr val="5F5448"/>
                </a:solidFill>
                <a:latin typeface="Baskerville" charset="0"/>
                <a:ea typeface="MS PGothic" charset="-128"/>
                <a:sym typeface="Baskerville" charset="0"/>
              </a:defRPr>
            </a:lvl1pPr>
            <a:lvl2pPr>
              <a:defRPr sz="3600">
                <a:solidFill>
                  <a:srgbClr val="5F5448"/>
                </a:solidFill>
                <a:latin typeface="Baskerville" charset="0"/>
                <a:ea typeface="MS PGothic" charset="-128"/>
                <a:sym typeface="Baskerville" charset="0"/>
              </a:defRPr>
            </a:lvl2pPr>
            <a:lvl3pPr>
              <a:defRPr sz="3600">
                <a:solidFill>
                  <a:srgbClr val="5F5448"/>
                </a:solidFill>
                <a:latin typeface="Baskerville" charset="0"/>
                <a:ea typeface="MS PGothic" charset="-128"/>
                <a:sym typeface="Baskerville" charset="0"/>
              </a:defRPr>
            </a:lvl3pPr>
            <a:lvl4pPr>
              <a:defRPr sz="3600">
                <a:solidFill>
                  <a:srgbClr val="5F5448"/>
                </a:solidFill>
                <a:latin typeface="Baskerville" charset="0"/>
                <a:ea typeface="MS PGothic" charset="-128"/>
                <a:sym typeface="Baskerville" charset="0"/>
              </a:defRPr>
            </a:lvl4pPr>
            <a:lvl5pPr>
              <a:defRPr sz="3600">
                <a:solidFill>
                  <a:srgbClr val="5F5448"/>
                </a:solidFill>
                <a:latin typeface="Baskerville" charset="0"/>
                <a:ea typeface="MS PGothic" charset="-128"/>
                <a:sym typeface="Baskerville" charset="0"/>
              </a:defRPr>
            </a:lvl5pPr>
            <a:lvl6pPr marL="18288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2860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27432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2004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2800" dirty="0">
                <a:solidFill>
                  <a:srgbClr val="FFFF00"/>
                </a:solidFill>
              </a:rPr>
              <a:t>2. Understand the Sun's influence on Earth's Climate</a:t>
            </a:r>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2381" y="5105400"/>
            <a:ext cx="4248150" cy="42481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tângulo 6"/>
          <p:cNvSpPr>
            <a:spLocks noChangeArrowheads="1"/>
          </p:cNvSpPr>
          <p:nvPr/>
        </p:nvSpPr>
        <p:spPr bwMode="auto">
          <a:xfrm>
            <a:off x="548725" y="3225006"/>
            <a:ext cx="58737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800" dirty="0">
                <a:solidFill>
                  <a:srgbClr val="FFFF00"/>
                </a:solidFill>
              </a:rPr>
              <a:t>2.1 Effects of the magnetic structure of the outer layers of the Sun on the evolution of Earth's Atmosphere</a:t>
            </a:r>
          </a:p>
        </p:txBody>
      </p:sp>
      <p:sp>
        <p:nvSpPr>
          <p:cNvPr id="33797" name="Retângulo 9"/>
          <p:cNvSpPr>
            <a:spLocks noChangeArrowheads="1"/>
          </p:cNvSpPr>
          <p:nvPr/>
        </p:nvSpPr>
        <p:spPr bwMode="auto">
          <a:xfrm>
            <a:off x="8093496" y="3880743"/>
            <a:ext cx="453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000" dirty="0">
                <a:solidFill>
                  <a:srgbClr val="FFFF00"/>
                </a:solidFill>
              </a:rPr>
              <a:t>2.1.1 Observation of the variability of the total solar irradiance.</a:t>
            </a:r>
          </a:p>
        </p:txBody>
      </p:sp>
      <p:pic>
        <p:nvPicPr>
          <p:cNvPr id="11" name="Imagem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820" y="5105400"/>
            <a:ext cx="4249737" cy="42481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Seta para a Direita 11"/>
          <p:cNvSpPr>
            <a:spLocks noChangeArrowheads="1"/>
          </p:cNvSpPr>
          <p:nvPr/>
        </p:nvSpPr>
        <p:spPr bwMode="auto">
          <a:xfrm>
            <a:off x="5753844" y="7026275"/>
            <a:ext cx="1871662" cy="407988"/>
          </a:xfrm>
          <a:prstGeom prst="rightArrow">
            <a:avLst>
              <a:gd name="adj1" fmla="val 50000"/>
              <a:gd name="adj2" fmla="val 5012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0"/>
                <a:headEnd/>
                <a:tailEnd/>
              </a14:hiddenLine>
            </a:ext>
          </a:extLst>
        </p:spPr>
        <p:txBody>
          <a:bodyPr/>
          <a:lstStyle/>
          <a:p>
            <a:pPr algn="ctr" eaLnBrk="1"/>
            <a:endParaRPr lang="x-none" altLang="x-none"/>
          </a:p>
        </p:txBody>
      </p:sp>
      <p:sp>
        <p:nvSpPr>
          <p:cNvPr id="13" name="Retângulo 12"/>
          <p:cNvSpPr/>
          <p:nvPr/>
        </p:nvSpPr>
        <p:spPr>
          <a:xfrm>
            <a:off x="5636369" y="6564313"/>
            <a:ext cx="2108200" cy="461962"/>
          </a:xfrm>
          <a:prstGeom prst="rect">
            <a:avLst/>
          </a:prstGeom>
        </p:spPr>
        <p:txBody>
          <a:bodyPr>
            <a:spAutoFit/>
          </a:bodyPr>
          <a:lstStyle/>
          <a:p>
            <a:pPr algn="ctr" eaLnBrk="1">
              <a:defRPr/>
            </a:pPr>
            <a:r>
              <a:rPr lang="pt-BR" sz="2400" dirty="0" err="1">
                <a:solidFill>
                  <a:schemeClr val="tx1">
                    <a:lumMod val="95000"/>
                    <a:lumOff val="5000"/>
                  </a:schemeClr>
                </a:solidFill>
                <a:latin typeface="Calibri" charset="0"/>
              </a:rPr>
              <a:t>S</a:t>
            </a:r>
            <a:r>
              <a:rPr lang="pt-BR" sz="2400" dirty="0">
                <a:solidFill>
                  <a:schemeClr val="tx1">
                    <a:lumMod val="95000"/>
                    <a:lumOff val="5000"/>
                  </a:schemeClr>
                </a:solidFill>
                <a:latin typeface="Calibri" charset="0"/>
              </a:rPr>
              <a:t>=1361 W/m</a:t>
            </a:r>
            <a:r>
              <a:rPr lang="pt-BR" sz="2400" baseline="30000" dirty="0">
                <a:solidFill>
                  <a:schemeClr val="tx1">
                    <a:lumMod val="95000"/>
                    <a:lumOff val="5000"/>
                  </a:schemeClr>
                </a:solidFill>
                <a:latin typeface="Calibri" charset="0"/>
              </a:rPr>
              <a:t>2</a:t>
            </a:r>
            <a:r>
              <a:rPr lang="pt-BR" sz="2400" dirty="0">
                <a:solidFill>
                  <a:schemeClr val="tx1">
                    <a:lumMod val="95000"/>
                    <a:lumOff val="5000"/>
                  </a:schemeClr>
                </a:solidFill>
                <a:latin typeface="Calibri" charset="0"/>
              </a:rPr>
              <a:t> </a:t>
            </a:r>
          </a:p>
        </p:txBody>
      </p:sp>
      <p:sp>
        <p:nvSpPr>
          <p:cNvPr id="14" name="Retângulo 13"/>
          <p:cNvSpPr/>
          <p:nvPr/>
        </p:nvSpPr>
        <p:spPr>
          <a:xfrm>
            <a:off x="8285907" y="4710114"/>
            <a:ext cx="3273425" cy="369887"/>
          </a:xfrm>
          <a:prstGeom prst="rect">
            <a:avLst/>
          </a:prstGeom>
        </p:spPr>
        <p:txBody>
          <a:bodyPr wrap="none">
            <a:spAutoFit/>
          </a:bodyPr>
          <a:lstStyle/>
          <a:p>
            <a:pPr algn="ctr" eaLnBrk="1">
              <a:defRPr/>
            </a:pPr>
            <a:r>
              <a:rPr lang="en-US" sz="1800" dirty="0">
                <a:solidFill>
                  <a:schemeClr val="tx1">
                    <a:lumMod val="95000"/>
                    <a:lumOff val="5000"/>
                  </a:schemeClr>
                </a:solidFill>
                <a:latin typeface="Calibri" charset="0"/>
              </a:rPr>
              <a:t>All other sources </a:t>
            </a:r>
            <a:r>
              <a:rPr lang="en-US" sz="1800" dirty="0">
                <a:solidFill>
                  <a:schemeClr val="tx1">
                    <a:lumMod val="95000"/>
                    <a:lumOff val="5000"/>
                  </a:schemeClr>
                </a:solidFill>
                <a:latin typeface="Symbol" charset="2"/>
              </a:rPr>
              <a:t>Δ</a:t>
            </a:r>
            <a:r>
              <a:rPr lang="en-US" sz="1800" dirty="0">
                <a:solidFill>
                  <a:schemeClr val="tx1">
                    <a:lumMod val="95000"/>
                    <a:lumOff val="5000"/>
                  </a:schemeClr>
                </a:solidFill>
                <a:latin typeface="Calibri" charset="0"/>
              </a:rPr>
              <a:t>S=0.13 W/m</a:t>
            </a:r>
            <a:r>
              <a:rPr lang="en-US" sz="1800" baseline="30000" dirty="0">
                <a:solidFill>
                  <a:schemeClr val="tx1">
                    <a:lumMod val="95000"/>
                    <a:lumOff val="5000"/>
                  </a:schemeClr>
                </a:solidFill>
                <a:latin typeface="Calibri" charset="0"/>
              </a:rPr>
              <a:t>2</a:t>
            </a:r>
            <a:r>
              <a:rPr lang="en-US" sz="1800" dirty="0">
                <a:solidFill>
                  <a:schemeClr val="tx1">
                    <a:lumMod val="95000"/>
                    <a:lumOff val="5000"/>
                  </a:schemeClr>
                </a:solidFill>
                <a:latin typeface="Calibri" charset="0"/>
              </a:rPr>
              <a:t> </a:t>
            </a:r>
          </a:p>
        </p:txBody>
      </p:sp>
      <p:sp>
        <p:nvSpPr>
          <p:cNvPr id="12" name="Retângulo 11"/>
          <p:cNvSpPr/>
          <p:nvPr/>
        </p:nvSpPr>
        <p:spPr>
          <a:xfrm>
            <a:off x="10205083" y="3441297"/>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sp>
        <p:nvSpPr>
          <p:cNvPr id="15"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 Scientific Objectives</a:t>
            </a:r>
            <a:endParaRPr lang="en-US" sz="4400" b="1" kern="0" dirty="0">
              <a:solidFill>
                <a:srgbClr val="FFFF00"/>
              </a:solidFill>
              <a:ea typeface="MS PGothic" charset="0"/>
              <a:cs typeface="MS PGothic" charset="0"/>
            </a:endParaRPr>
          </a:p>
        </p:txBody>
      </p:sp>
      <p:sp>
        <p:nvSpPr>
          <p:cNvPr id="16" name="CaixaDeTexto 15"/>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17" name="Imagem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204325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ângulo 4"/>
          <p:cNvSpPr>
            <a:spLocks noChangeArrowheads="1"/>
          </p:cNvSpPr>
          <p:nvPr/>
        </p:nvSpPr>
        <p:spPr bwMode="auto">
          <a:xfrm>
            <a:off x="542906" y="1906543"/>
            <a:ext cx="10225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457200">
              <a:defRPr sz="3600">
                <a:solidFill>
                  <a:srgbClr val="5F5448"/>
                </a:solidFill>
                <a:latin typeface="Baskerville" charset="0"/>
                <a:ea typeface="MS PGothic" charset="-128"/>
                <a:sym typeface="Baskerville" charset="0"/>
              </a:defRPr>
            </a:lvl1pPr>
            <a:lvl2pPr>
              <a:defRPr sz="3600">
                <a:solidFill>
                  <a:srgbClr val="5F5448"/>
                </a:solidFill>
                <a:latin typeface="Baskerville" charset="0"/>
                <a:ea typeface="MS PGothic" charset="-128"/>
                <a:sym typeface="Baskerville" charset="0"/>
              </a:defRPr>
            </a:lvl2pPr>
            <a:lvl3pPr>
              <a:defRPr sz="3600">
                <a:solidFill>
                  <a:srgbClr val="5F5448"/>
                </a:solidFill>
                <a:latin typeface="Baskerville" charset="0"/>
                <a:ea typeface="MS PGothic" charset="-128"/>
                <a:sym typeface="Baskerville" charset="0"/>
              </a:defRPr>
            </a:lvl3pPr>
            <a:lvl4pPr>
              <a:defRPr sz="3600">
                <a:solidFill>
                  <a:srgbClr val="5F5448"/>
                </a:solidFill>
                <a:latin typeface="Baskerville" charset="0"/>
                <a:ea typeface="MS PGothic" charset="-128"/>
                <a:sym typeface="Baskerville" charset="0"/>
              </a:defRPr>
            </a:lvl4pPr>
            <a:lvl5pPr>
              <a:defRPr sz="3600">
                <a:solidFill>
                  <a:srgbClr val="5F5448"/>
                </a:solidFill>
                <a:latin typeface="Baskerville" charset="0"/>
                <a:ea typeface="MS PGothic" charset="-128"/>
                <a:sym typeface="Baskerville" charset="0"/>
              </a:defRPr>
            </a:lvl5pPr>
            <a:lvl6pPr marL="18288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2860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27432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2004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2800" dirty="0">
                <a:solidFill>
                  <a:srgbClr val="FFFF00"/>
                </a:solidFill>
              </a:rPr>
              <a:t>3. Understand the Sun's influence on the </a:t>
            </a:r>
            <a:r>
              <a:rPr lang="en-US" altLang="x-none" sz="2800" dirty="0" err="1">
                <a:solidFill>
                  <a:srgbClr val="FFFF00"/>
                </a:solidFill>
              </a:rPr>
              <a:t>Geospace</a:t>
            </a:r>
            <a:endParaRPr lang="en-US" altLang="x-none" sz="2800" dirty="0">
              <a:solidFill>
                <a:srgbClr val="FFFF00"/>
              </a:solidFill>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rcRect l="212" r="8087"/>
          <a:stretch>
            <a:fillRect/>
          </a:stretch>
        </p:blipFill>
        <p:spPr bwMode="auto">
          <a:xfrm>
            <a:off x="5651356" y="4290735"/>
            <a:ext cx="7273925" cy="44656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tângulo 6"/>
          <p:cNvSpPr>
            <a:spLocks noChangeArrowheads="1"/>
          </p:cNvSpPr>
          <p:nvPr/>
        </p:nvSpPr>
        <p:spPr bwMode="auto">
          <a:xfrm>
            <a:off x="533227" y="3276279"/>
            <a:ext cx="8496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r>
              <a:rPr lang="en-US" altLang="x-none" sz="2800" dirty="0">
                <a:solidFill>
                  <a:srgbClr val="FFFF00"/>
                </a:solidFill>
              </a:rPr>
              <a:t>3.1 Effects observed inner magnetosphere due to solar structures  </a:t>
            </a:r>
          </a:p>
        </p:txBody>
      </p:sp>
      <p:sp>
        <p:nvSpPr>
          <p:cNvPr id="34821" name="Retângulo 9"/>
          <p:cNvSpPr>
            <a:spLocks noChangeArrowheads="1"/>
          </p:cNvSpPr>
          <p:nvPr/>
        </p:nvSpPr>
        <p:spPr bwMode="auto">
          <a:xfrm>
            <a:off x="533227" y="4502305"/>
            <a:ext cx="48958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400" dirty="0">
                <a:solidFill>
                  <a:srgbClr val="FFFF00"/>
                </a:solidFill>
              </a:rPr>
              <a:t>3.1.1 Relativistic electron flux dynamics in the outer radiation belt</a:t>
            </a:r>
          </a:p>
        </p:txBody>
      </p:sp>
      <p:sp>
        <p:nvSpPr>
          <p:cNvPr id="34822" name="Retângulo 11"/>
          <p:cNvSpPr>
            <a:spLocks noChangeArrowheads="1"/>
          </p:cNvSpPr>
          <p:nvPr/>
        </p:nvSpPr>
        <p:spPr bwMode="auto">
          <a:xfrm>
            <a:off x="555482" y="5757817"/>
            <a:ext cx="4691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400" dirty="0">
                <a:solidFill>
                  <a:srgbClr val="FFFF00"/>
                </a:solidFill>
              </a:rPr>
              <a:t>3.1.2 Relativistic proton flux dynamics in the inner radiation belt</a:t>
            </a:r>
          </a:p>
        </p:txBody>
      </p:sp>
      <p:sp>
        <p:nvSpPr>
          <p:cNvPr id="34823" name="Retângulo 12"/>
          <p:cNvSpPr>
            <a:spLocks noChangeArrowheads="1"/>
          </p:cNvSpPr>
          <p:nvPr/>
        </p:nvSpPr>
        <p:spPr bwMode="auto">
          <a:xfrm>
            <a:off x="555482" y="7013330"/>
            <a:ext cx="527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400" dirty="0">
                <a:solidFill>
                  <a:srgbClr val="FFFF00"/>
                </a:solidFill>
              </a:rPr>
              <a:t>3.1.3 Energy spectra of the particles</a:t>
            </a:r>
          </a:p>
        </p:txBody>
      </p:sp>
      <p:sp>
        <p:nvSpPr>
          <p:cNvPr id="34824" name="Retângulo 13"/>
          <p:cNvSpPr>
            <a:spLocks noChangeArrowheads="1"/>
          </p:cNvSpPr>
          <p:nvPr/>
        </p:nvSpPr>
        <p:spPr bwMode="auto">
          <a:xfrm>
            <a:off x="533227" y="8020652"/>
            <a:ext cx="4546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x-none" sz="2400" dirty="0">
                <a:solidFill>
                  <a:srgbClr val="FFFF00"/>
                </a:solidFill>
              </a:rPr>
              <a:t>3.1.4 Ambient magnetic field vector variations</a:t>
            </a:r>
          </a:p>
        </p:txBody>
      </p:sp>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 Scientific Objectives</a:t>
            </a:r>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591406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System Drivers and critical requirements identification</a:t>
            </a:r>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2" name="Imagem 1"/>
          <p:cNvPicPr>
            <a:picLocks noChangeAspect="1"/>
          </p:cNvPicPr>
          <p:nvPr/>
        </p:nvPicPr>
        <p:blipFill rotWithShape="1">
          <a:blip r:embed="rId2"/>
          <a:srcRect l="5150" t="18255" r="23422" b="14562"/>
          <a:stretch/>
        </p:blipFill>
        <p:spPr>
          <a:xfrm>
            <a:off x="533227" y="2860576"/>
            <a:ext cx="12385376" cy="6552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ixaDeTexto 2"/>
          <p:cNvSpPr txBox="1"/>
          <p:nvPr/>
        </p:nvSpPr>
        <p:spPr>
          <a:xfrm>
            <a:off x="2703214" y="1998221"/>
            <a:ext cx="8415189" cy="646331"/>
          </a:xfrm>
          <a:prstGeom prst="rect">
            <a:avLst/>
          </a:prstGeom>
          <a:noFill/>
        </p:spPr>
        <p:txBody>
          <a:bodyPr wrap="none" rtlCol="0">
            <a:spAutoFit/>
          </a:bodyPr>
          <a:lstStyle/>
          <a:p>
            <a:r>
              <a:rPr lang="en-US" dirty="0" smtClean="0">
                <a:solidFill>
                  <a:srgbClr val="FFFF00"/>
                </a:solidFill>
              </a:rPr>
              <a:t>Preliminary trade tree for the system drivers</a:t>
            </a:r>
            <a:endParaRPr lang="en-US" dirty="0">
              <a:solidFill>
                <a:srgbClr val="FFFF00"/>
              </a:solidFill>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4290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a:t>
            </a:r>
            <a:r>
              <a:rPr lang="en-US" sz="4400" dirty="0">
                <a:solidFill>
                  <a:srgbClr val="FFFF00"/>
                </a:solidFill>
              </a:rPr>
              <a:t>Summary of orbit parameters for OPC3-1 and OPC3-2.</a:t>
            </a:r>
          </a:p>
          <a:p>
            <a:pPr eaLnBrk="1"/>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4" name="Imagem 3"/>
          <p:cNvPicPr>
            <a:picLocks noChangeAspect="1"/>
          </p:cNvPicPr>
          <p:nvPr/>
        </p:nvPicPr>
        <p:blipFill>
          <a:blip r:embed="rId2"/>
          <a:stretch>
            <a:fillRect/>
          </a:stretch>
        </p:blipFill>
        <p:spPr>
          <a:xfrm>
            <a:off x="1245542" y="1924472"/>
            <a:ext cx="11024989" cy="7484218"/>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0102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a:t>
            </a:r>
            <a:r>
              <a:rPr lang="en-US" altLang="x-none" sz="4400" dirty="0" smtClean="0">
                <a:solidFill>
                  <a:srgbClr val="FFFF00"/>
                </a:solidFill>
              </a:rPr>
              <a:t>S</a:t>
            </a:r>
            <a:r>
              <a:rPr lang="en-US" sz="4400" dirty="0" smtClean="0">
                <a:solidFill>
                  <a:srgbClr val="FFFF00"/>
                </a:solidFill>
              </a:rPr>
              <a:t>atellite </a:t>
            </a:r>
            <a:r>
              <a:rPr lang="en-US" sz="4400" dirty="0">
                <a:solidFill>
                  <a:srgbClr val="FFFF00"/>
                </a:solidFill>
              </a:rPr>
              <a:t>layout concepts for OPC3-1 and OPC3-2</a:t>
            </a:r>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2" name="Imagem 1"/>
          <p:cNvPicPr>
            <a:picLocks noChangeAspect="1"/>
          </p:cNvPicPr>
          <p:nvPr/>
        </p:nvPicPr>
        <p:blipFill>
          <a:blip r:embed="rId2"/>
          <a:stretch>
            <a:fillRect/>
          </a:stretch>
        </p:blipFill>
        <p:spPr>
          <a:xfrm>
            <a:off x="821259" y="1996480"/>
            <a:ext cx="11508431" cy="7412210"/>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505795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gray">
          <a:xfrm>
            <a:off x="533227" y="351904"/>
            <a:ext cx="16417824" cy="1860600"/>
          </a:xfrm>
          <a:prstGeom prst="rect">
            <a:avLst/>
          </a:prstGeom>
          <a:solidFill>
            <a:schemeClr val="tx1">
              <a:alpha val="23000"/>
            </a:schemeClr>
          </a:solidFill>
          <a:ln w="9525">
            <a:noFill/>
            <a:miter lim="800000"/>
            <a:headEnd/>
            <a:tailEnd/>
          </a:ln>
        </p:spPr>
        <p:txBody>
          <a:bodyPr lIns="0" tIns="65023" rIns="0" bIns="65023" anchor="t"/>
          <a:lstStyle/>
          <a:p>
            <a:r>
              <a:rPr lang="en-US" sz="4400" dirty="0" smtClean="0">
                <a:solidFill>
                  <a:schemeClr val="tx1"/>
                </a:solidFill>
              </a:rPr>
              <a:t>National Institute for Space Research</a:t>
            </a:r>
          </a:p>
          <a:p>
            <a:r>
              <a:rPr lang="pt-BR" sz="4400" dirty="0">
                <a:hlinkClick r:id="rId3" tooltip="Ir para Home"/>
              </a:rPr>
              <a:t/>
            </a:r>
            <a:br>
              <a:rPr lang="pt-BR" sz="4400" dirty="0">
                <a:hlinkClick r:id="rId3" tooltip="Ir para Home"/>
              </a:rPr>
            </a:br>
            <a:endParaRPr lang="en-US" sz="4400" b="1" kern="0" dirty="0">
              <a:solidFill>
                <a:srgbClr val="FFFF00"/>
              </a:solidFill>
              <a:ea typeface="MS PGothic" charset="0"/>
              <a:cs typeface="MS PGothic" charset="0"/>
            </a:endParaRPr>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65" y="1282531"/>
            <a:ext cx="1587500" cy="571500"/>
          </a:xfrm>
          <a:prstGeom prst="rect">
            <a:avLst/>
          </a:prstGeom>
        </p:spPr>
      </p:pic>
      <p:sp>
        <p:nvSpPr>
          <p:cNvPr id="9" name="CaixaDeTexto 8"/>
          <p:cNvSpPr txBox="1"/>
          <p:nvPr/>
        </p:nvSpPr>
        <p:spPr>
          <a:xfrm>
            <a:off x="532165" y="2559759"/>
            <a:ext cx="16418886" cy="6709529"/>
          </a:xfrm>
          <a:prstGeom prst="rect">
            <a:avLst/>
          </a:prstGeom>
          <a:noFill/>
        </p:spPr>
        <p:txBody>
          <a:bodyPr wrap="square" rtlCol="0">
            <a:spAutoFit/>
          </a:bodyPr>
          <a:lstStyle/>
          <a:p>
            <a:r>
              <a:rPr lang="en-US" sz="4000" dirty="0" smtClean="0">
                <a:solidFill>
                  <a:srgbClr val="FFFF00"/>
                </a:solidFill>
              </a:rPr>
              <a:t>Research and Development:</a:t>
            </a:r>
          </a:p>
          <a:p>
            <a:pPr marL="571500" indent="-571500">
              <a:lnSpc>
                <a:spcPct val="150000"/>
              </a:lnSpc>
              <a:buFont typeface="Arial" charset="0"/>
              <a:buChar char="•"/>
            </a:pPr>
            <a:r>
              <a:rPr lang="en-US" sz="3200" dirty="0" smtClean="0">
                <a:solidFill>
                  <a:srgbClr val="FFFF00"/>
                </a:solidFill>
              </a:rPr>
              <a:t>Space and Atmospheric Sciences</a:t>
            </a:r>
          </a:p>
          <a:p>
            <a:pPr marL="571500" indent="-571500">
              <a:lnSpc>
                <a:spcPct val="150000"/>
              </a:lnSpc>
              <a:buFont typeface="Arial" charset="0"/>
              <a:buChar char="•"/>
            </a:pPr>
            <a:r>
              <a:rPr lang="en-US" sz="3200" dirty="0" smtClean="0">
                <a:solidFill>
                  <a:srgbClr val="FFFF00"/>
                </a:solidFill>
              </a:rPr>
              <a:t>Earth Observation</a:t>
            </a:r>
          </a:p>
          <a:p>
            <a:pPr marL="571500" indent="-571500">
              <a:lnSpc>
                <a:spcPct val="150000"/>
              </a:lnSpc>
              <a:buFont typeface="Arial" charset="0"/>
              <a:buChar char="•"/>
            </a:pPr>
            <a:r>
              <a:rPr lang="en-US" sz="3200" dirty="0">
                <a:solidFill>
                  <a:srgbClr val="FFFF00"/>
                </a:solidFill>
              </a:rPr>
              <a:t>Space Engineering and </a:t>
            </a:r>
            <a:r>
              <a:rPr lang="en-US" sz="3200" dirty="0" smtClean="0">
                <a:solidFill>
                  <a:srgbClr val="FFFF00"/>
                </a:solidFill>
              </a:rPr>
              <a:t>Technology</a:t>
            </a:r>
          </a:p>
          <a:p>
            <a:pPr marL="571500" indent="-571500">
              <a:lnSpc>
                <a:spcPct val="150000"/>
              </a:lnSpc>
              <a:buFont typeface="Arial" charset="0"/>
              <a:buChar char="•"/>
            </a:pPr>
            <a:r>
              <a:rPr lang="en-US" sz="3200" dirty="0">
                <a:solidFill>
                  <a:srgbClr val="FFFF00"/>
                </a:solidFill>
              </a:rPr>
              <a:t>Integration and Testing Laboratory</a:t>
            </a:r>
            <a:endParaRPr lang="en-US" sz="3200" dirty="0" smtClean="0">
              <a:solidFill>
                <a:srgbClr val="FFFF00"/>
              </a:solidFill>
            </a:endParaRPr>
          </a:p>
          <a:p>
            <a:pPr marL="571500" indent="-571500">
              <a:lnSpc>
                <a:spcPct val="150000"/>
              </a:lnSpc>
              <a:buFont typeface="Arial" charset="0"/>
              <a:buChar char="•"/>
            </a:pPr>
            <a:r>
              <a:rPr lang="en-US" sz="3200" dirty="0" smtClean="0">
                <a:solidFill>
                  <a:srgbClr val="FFFF00"/>
                </a:solidFill>
              </a:rPr>
              <a:t>Satellite Tracking and Control</a:t>
            </a:r>
          </a:p>
          <a:p>
            <a:pPr marL="571500" indent="-571500">
              <a:lnSpc>
                <a:spcPct val="150000"/>
              </a:lnSpc>
              <a:buFont typeface="Arial" charset="0"/>
              <a:buChar char="•"/>
            </a:pPr>
            <a:r>
              <a:rPr lang="en-US" sz="3200" dirty="0" smtClean="0">
                <a:solidFill>
                  <a:srgbClr val="FFFF00"/>
                </a:solidFill>
              </a:rPr>
              <a:t>Associated Laboratories: </a:t>
            </a:r>
          </a:p>
          <a:p>
            <a:pPr marL="914400" lvl="1" indent="-571500">
              <a:lnSpc>
                <a:spcPct val="150000"/>
              </a:lnSpc>
              <a:buFont typeface="Arial" charset="0"/>
              <a:buChar char="•"/>
            </a:pPr>
            <a:r>
              <a:rPr lang="en-US" sz="3200" dirty="0" smtClean="0">
                <a:solidFill>
                  <a:srgbClr val="FFFF00"/>
                </a:solidFill>
              </a:rPr>
              <a:t> Sensors and Materials, Plasma, Computing and </a:t>
            </a:r>
          </a:p>
          <a:p>
            <a:pPr marL="914400" lvl="1" indent="-571500">
              <a:lnSpc>
                <a:spcPct val="150000"/>
              </a:lnSpc>
              <a:buFont typeface="Arial" charset="0"/>
              <a:buChar char="•"/>
            </a:pPr>
            <a:r>
              <a:rPr lang="en-US" sz="3200" dirty="0" smtClean="0">
                <a:solidFill>
                  <a:srgbClr val="FFFF00"/>
                </a:solidFill>
              </a:rPr>
              <a:t>Applied Mathematics, Combustion and Propulsion.</a:t>
            </a:r>
            <a:endParaRPr lang="en-US" sz="3200" dirty="0">
              <a:solidFill>
                <a:srgbClr val="FFFF00"/>
              </a:solidFill>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7921" y="376551"/>
            <a:ext cx="4813032" cy="2844065"/>
          </a:xfrm>
          <a:prstGeom prst="rect">
            <a:avLst/>
          </a:prstGeom>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0071" y="6704493"/>
            <a:ext cx="4827861" cy="2852827"/>
          </a:xfrm>
          <a:prstGeom prst="rect">
            <a:avLst/>
          </a:prstGeom>
        </p:spPr>
      </p:pic>
      <p:pic>
        <p:nvPicPr>
          <p:cNvPr id="12" name="Image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0071" y="3409067"/>
            <a:ext cx="4820882" cy="3095910"/>
          </a:xfrm>
          <a:prstGeom prst="rect">
            <a:avLst/>
          </a:prstGeom>
        </p:spPr>
      </p:pic>
    </p:spTree>
    <p:extLst>
      <p:ext uri="{BB962C8B-B14F-4D97-AF65-F5344CB8AC3E}">
        <p14:creationId xmlns:p14="http://schemas.microsoft.com/office/powerpoint/2010/main" val="162143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a:t>
            </a:r>
            <a:r>
              <a:rPr lang="en-US" sz="4400" dirty="0">
                <a:solidFill>
                  <a:srgbClr val="FFFF00"/>
                </a:solidFill>
              </a:rPr>
              <a:t>Imaging payloads</a:t>
            </a:r>
          </a:p>
          <a:p>
            <a:pPr eaLnBrk="1"/>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3387" y="2408200"/>
            <a:ext cx="4475727" cy="3246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772" y="5986330"/>
            <a:ext cx="4475727" cy="3246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8581" y="2375820"/>
            <a:ext cx="3180166" cy="3180166"/>
          </a:xfrm>
          <a:prstGeom prst="rect">
            <a:avLst/>
          </a:prstGeom>
          <a:ln>
            <a:noFill/>
          </a:ln>
          <a:effectLst>
            <a:outerShdw blurRad="292100" dist="139700" dir="2700000" algn="tl" rotWithShape="0">
              <a:srgbClr val="333333">
                <a:alpha val="65000"/>
              </a:srgbClr>
            </a:outerShdw>
          </a:effectLst>
        </p:spPr>
      </p:pic>
      <p:pic>
        <p:nvPicPr>
          <p:cNvPr id="14" name="M_color_2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6395" t="40071" r="47430" b="35658"/>
          <a:stretch/>
        </p:blipFill>
        <p:spPr>
          <a:xfrm>
            <a:off x="7918862" y="6205977"/>
            <a:ext cx="4459603" cy="2991999"/>
          </a:xfrm>
          <a:prstGeom prst="rect">
            <a:avLst/>
          </a:prstGeom>
          <a:ln>
            <a:noFill/>
          </a:ln>
          <a:effectLst>
            <a:outerShdw blurRad="292100" dist="139700" dir="2700000" algn="tl" rotWithShape="0">
              <a:srgbClr val="333333">
                <a:alpha val="65000"/>
              </a:srgbClr>
            </a:outerShdw>
          </a:effectLst>
        </p:spPr>
      </p:pic>
      <p:pic>
        <p:nvPicPr>
          <p:cNvPr id="16" name="Imagem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01929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indefinite" fill="hold" display="0">
                  <p:stCondLst>
                    <p:cond delay="indefinite"/>
                  </p:stCondLst>
                </p:cTn>
                <p:tgtEl>
                  <p:spTgt spid="1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a:t>
            </a:r>
            <a:r>
              <a:rPr lang="en-US" sz="4400" dirty="0">
                <a:solidFill>
                  <a:srgbClr val="FFFF00"/>
                </a:solidFill>
              </a:rPr>
              <a:t>Approach for the Imaging payloads</a:t>
            </a:r>
          </a:p>
          <a:p>
            <a:pPr eaLnBrk="1"/>
            <a:endParaRPr lang="en-US" sz="4400" dirty="0" smtClean="0">
              <a:solidFill>
                <a:srgbClr val="FFFF00"/>
              </a:solidFill>
            </a:endParaRPr>
          </a:p>
          <a:p>
            <a:pPr eaLnBrk="1"/>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2" name="Imagem 1"/>
          <p:cNvPicPr>
            <a:picLocks noChangeAspect="1"/>
          </p:cNvPicPr>
          <p:nvPr/>
        </p:nvPicPr>
        <p:blipFill>
          <a:blip r:embed="rId5"/>
          <a:stretch>
            <a:fillRect/>
          </a:stretch>
        </p:blipFill>
        <p:spPr>
          <a:xfrm>
            <a:off x="533227" y="1862827"/>
            <a:ext cx="9918700" cy="7607300"/>
          </a:xfrm>
          <a:prstGeom prst="rect">
            <a:avLst/>
          </a:prstGeom>
        </p:spPr>
      </p:pic>
      <p:sp>
        <p:nvSpPr>
          <p:cNvPr id="4" name="CaixaDeTexto 3"/>
          <p:cNvSpPr txBox="1"/>
          <p:nvPr/>
        </p:nvSpPr>
        <p:spPr>
          <a:xfrm>
            <a:off x="524550" y="1197204"/>
            <a:ext cx="5937459" cy="523220"/>
          </a:xfrm>
          <a:prstGeom prst="rect">
            <a:avLst/>
          </a:prstGeom>
          <a:noFill/>
        </p:spPr>
        <p:txBody>
          <a:bodyPr wrap="none" rtlCol="0">
            <a:spAutoFit/>
          </a:bodyPr>
          <a:lstStyle/>
          <a:p>
            <a:r>
              <a:rPr lang="en-US" sz="2800" dirty="0" smtClean="0">
                <a:solidFill>
                  <a:srgbClr val="FFFF00"/>
                </a:solidFill>
              </a:rPr>
              <a:t>Main characteristics of the HR camera.</a:t>
            </a:r>
            <a:endParaRPr lang="en-US" sz="2800" dirty="0">
              <a:solidFill>
                <a:srgbClr val="FFFF00"/>
              </a:solidFill>
            </a:endParaRPr>
          </a:p>
        </p:txBody>
      </p:sp>
      <p:pic>
        <p:nvPicPr>
          <p:cNvPr id="8" name="M_color_2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6395" t="40071" r="47430" b="35658"/>
          <a:stretch/>
        </p:blipFill>
        <p:spPr>
          <a:xfrm>
            <a:off x="10846385" y="1852464"/>
            <a:ext cx="6176674" cy="4144002"/>
          </a:xfrm>
          <a:prstGeom prst="rect">
            <a:avLst/>
          </a:prstGeom>
          <a:ln>
            <a:noFill/>
          </a:ln>
          <a:effectLst>
            <a:outerShdw blurRad="292100" dist="139700" dir="2700000" algn="tl" rotWithShape="0">
              <a:srgbClr val="333333">
                <a:alpha val="65000"/>
              </a:srgbClr>
            </a:outerShdw>
          </a:effectLst>
        </p:spPr>
      </p:pic>
      <p:pic>
        <p:nvPicPr>
          <p:cNvPr id="9" name="Image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784559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a:t>
            </a:r>
            <a:r>
              <a:rPr lang="en-US" sz="4400" dirty="0">
                <a:solidFill>
                  <a:srgbClr val="FFFF00"/>
                </a:solidFill>
              </a:rPr>
              <a:t>Approach for the Imaging payloads</a:t>
            </a:r>
          </a:p>
          <a:p>
            <a:pPr eaLnBrk="1"/>
            <a:endParaRPr lang="en-US" sz="4400" dirty="0" smtClean="0">
              <a:solidFill>
                <a:srgbClr val="FFFF00"/>
              </a:solidFill>
            </a:endParaRPr>
          </a:p>
          <a:p>
            <a:pPr eaLnBrk="1"/>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2" name="Imagem 1"/>
          <p:cNvPicPr>
            <a:picLocks noChangeAspect="1"/>
          </p:cNvPicPr>
          <p:nvPr/>
        </p:nvPicPr>
        <p:blipFill>
          <a:blip r:embed="rId3"/>
          <a:stretch>
            <a:fillRect/>
          </a:stretch>
        </p:blipFill>
        <p:spPr>
          <a:xfrm>
            <a:off x="533227" y="1862827"/>
            <a:ext cx="9918700" cy="7607300"/>
          </a:xfrm>
          <a:prstGeom prst="rect">
            <a:avLst/>
          </a:prstGeom>
        </p:spPr>
      </p:pic>
      <p:sp>
        <p:nvSpPr>
          <p:cNvPr id="4" name="CaixaDeTexto 3"/>
          <p:cNvSpPr txBox="1"/>
          <p:nvPr/>
        </p:nvSpPr>
        <p:spPr>
          <a:xfrm>
            <a:off x="524550" y="1197204"/>
            <a:ext cx="5937459" cy="523220"/>
          </a:xfrm>
          <a:prstGeom prst="rect">
            <a:avLst/>
          </a:prstGeom>
          <a:noFill/>
        </p:spPr>
        <p:txBody>
          <a:bodyPr wrap="none" rtlCol="0">
            <a:spAutoFit/>
          </a:bodyPr>
          <a:lstStyle/>
          <a:p>
            <a:r>
              <a:rPr lang="en-US" sz="2800" dirty="0" smtClean="0">
                <a:solidFill>
                  <a:srgbClr val="FFFF00"/>
                </a:solidFill>
              </a:rPr>
              <a:t>Main characteristics of the HR camera.</a:t>
            </a:r>
            <a:endParaRPr lang="en-US" sz="2800" dirty="0">
              <a:solidFill>
                <a:srgbClr val="FFFF00"/>
              </a:solidFill>
            </a:endParaRPr>
          </a:p>
        </p:txBody>
      </p:sp>
      <p:pic>
        <p:nvPicPr>
          <p:cNvPr id="9" name="Imagem 8"/>
          <p:cNvPicPr>
            <a:picLocks noChangeAspect="1"/>
          </p:cNvPicPr>
          <p:nvPr/>
        </p:nvPicPr>
        <p:blipFill rotWithShape="1">
          <a:blip r:embed="rId4"/>
          <a:srcRect l="-18" t="1507" r="1301" b="2194"/>
          <a:stretch/>
        </p:blipFill>
        <p:spPr>
          <a:xfrm>
            <a:off x="6869931" y="2780647"/>
            <a:ext cx="10182299" cy="6776673"/>
          </a:xfrm>
          <a:prstGeom prst="rect">
            <a:avLst/>
          </a:prstGeom>
        </p:spPr>
      </p:pic>
    </p:spTree>
    <p:extLst>
      <p:ext uri="{BB962C8B-B14F-4D97-AF65-F5344CB8AC3E}">
        <p14:creationId xmlns:p14="http://schemas.microsoft.com/office/powerpoint/2010/main" val="1606946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a:t>
            </a:r>
            <a:r>
              <a:rPr lang="en-US" sz="4400" dirty="0">
                <a:solidFill>
                  <a:srgbClr val="FFFF00"/>
                </a:solidFill>
              </a:rPr>
              <a:t>Approach for the Imaging payloads</a:t>
            </a:r>
          </a:p>
          <a:p>
            <a:pPr eaLnBrk="1"/>
            <a:endParaRPr lang="en-US" sz="4400" dirty="0" smtClean="0">
              <a:solidFill>
                <a:srgbClr val="FFFF00"/>
              </a:solidFill>
            </a:endParaRPr>
          </a:p>
          <a:p>
            <a:pPr eaLnBrk="1"/>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2" name="Imagem 1"/>
          <p:cNvPicPr>
            <a:picLocks noChangeAspect="1"/>
          </p:cNvPicPr>
          <p:nvPr/>
        </p:nvPicPr>
        <p:blipFill>
          <a:blip r:embed="rId3"/>
          <a:stretch>
            <a:fillRect/>
          </a:stretch>
        </p:blipFill>
        <p:spPr>
          <a:xfrm>
            <a:off x="533227" y="1862827"/>
            <a:ext cx="9918700" cy="7607300"/>
          </a:xfrm>
          <a:prstGeom prst="rect">
            <a:avLst/>
          </a:prstGeom>
        </p:spPr>
      </p:pic>
      <p:sp>
        <p:nvSpPr>
          <p:cNvPr id="4" name="CaixaDeTexto 3"/>
          <p:cNvSpPr txBox="1"/>
          <p:nvPr/>
        </p:nvSpPr>
        <p:spPr>
          <a:xfrm>
            <a:off x="524550" y="1197204"/>
            <a:ext cx="5937459" cy="523220"/>
          </a:xfrm>
          <a:prstGeom prst="rect">
            <a:avLst/>
          </a:prstGeom>
          <a:noFill/>
        </p:spPr>
        <p:txBody>
          <a:bodyPr wrap="none" rtlCol="0">
            <a:spAutoFit/>
          </a:bodyPr>
          <a:lstStyle/>
          <a:p>
            <a:r>
              <a:rPr lang="en-US" sz="2800" dirty="0" smtClean="0">
                <a:solidFill>
                  <a:srgbClr val="FFFF00"/>
                </a:solidFill>
              </a:rPr>
              <a:t>Main characteristics of the HR camera.</a:t>
            </a:r>
            <a:endParaRPr lang="en-US" sz="2800" dirty="0">
              <a:solidFill>
                <a:srgbClr val="FFFF00"/>
              </a:solidFill>
            </a:endParaRPr>
          </a:p>
        </p:txBody>
      </p:sp>
      <p:pic>
        <p:nvPicPr>
          <p:cNvPr id="3" name="Imagem 2"/>
          <p:cNvPicPr>
            <a:picLocks noChangeAspect="1"/>
          </p:cNvPicPr>
          <p:nvPr/>
        </p:nvPicPr>
        <p:blipFill rotWithShape="1">
          <a:blip r:embed="rId4"/>
          <a:srcRect l="-180" t="13919" r="3830" b="-463"/>
          <a:stretch/>
        </p:blipFill>
        <p:spPr>
          <a:xfrm>
            <a:off x="5141739" y="3972062"/>
            <a:ext cx="11881320" cy="5640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4712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a:t>
            </a:r>
            <a:r>
              <a:rPr lang="en-US" sz="4400" dirty="0">
                <a:solidFill>
                  <a:srgbClr val="FFFF00"/>
                </a:solidFill>
              </a:rPr>
              <a:t>Approach for the Imaging payloads</a:t>
            </a:r>
          </a:p>
          <a:p>
            <a:pPr eaLnBrk="1"/>
            <a:endParaRPr lang="en-US" sz="4400" dirty="0" smtClean="0">
              <a:solidFill>
                <a:srgbClr val="FFFF00"/>
              </a:solidFill>
            </a:endParaRPr>
          </a:p>
          <a:p>
            <a:pPr eaLnBrk="1"/>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4" name="CaixaDeTexto 3"/>
          <p:cNvSpPr txBox="1"/>
          <p:nvPr/>
        </p:nvSpPr>
        <p:spPr>
          <a:xfrm>
            <a:off x="524550" y="1197204"/>
            <a:ext cx="6684459" cy="523220"/>
          </a:xfrm>
          <a:prstGeom prst="rect">
            <a:avLst/>
          </a:prstGeom>
          <a:noFill/>
        </p:spPr>
        <p:txBody>
          <a:bodyPr wrap="none" rtlCol="0">
            <a:spAutoFit/>
          </a:bodyPr>
          <a:lstStyle/>
          <a:p>
            <a:r>
              <a:rPr lang="en-US" sz="2800" dirty="0" smtClean="0">
                <a:solidFill>
                  <a:srgbClr val="FFFF00"/>
                </a:solidFill>
              </a:rPr>
              <a:t>Main characteristics of the Full Disk camera.</a:t>
            </a:r>
            <a:endParaRPr lang="en-US" sz="2800" dirty="0">
              <a:solidFill>
                <a:srgbClr val="FFFF00"/>
              </a:solidFill>
            </a:endParaRPr>
          </a:p>
        </p:txBody>
      </p:sp>
      <p:pic>
        <p:nvPicPr>
          <p:cNvPr id="5" name="Imagem 4"/>
          <p:cNvPicPr>
            <a:picLocks noChangeAspect="1"/>
          </p:cNvPicPr>
          <p:nvPr/>
        </p:nvPicPr>
        <p:blipFill>
          <a:blip r:embed="rId3"/>
          <a:stretch>
            <a:fillRect/>
          </a:stretch>
        </p:blipFill>
        <p:spPr>
          <a:xfrm>
            <a:off x="605235" y="2284512"/>
            <a:ext cx="9982200" cy="6781800"/>
          </a:xfrm>
          <a:prstGeom prst="rect">
            <a:avLst/>
          </a:prstGeom>
        </p:spPr>
      </p:pic>
      <p:pic>
        <p:nvPicPr>
          <p:cNvPr id="13" name="Image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8443" y="2284511"/>
            <a:ext cx="4905711" cy="4905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99497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a:t>
            </a:r>
            <a:r>
              <a:rPr lang="en-US" sz="4400" dirty="0">
                <a:solidFill>
                  <a:srgbClr val="FFFF00"/>
                </a:solidFill>
              </a:rPr>
              <a:t>Approach for the Imaging payloads</a:t>
            </a:r>
          </a:p>
          <a:p>
            <a:pPr eaLnBrk="1"/>
            <a:endParaRPr lang="en-US" sz="4400" dirty="0" smtClean="0">
              <a:solidFill>
                <a:srgbClr val="FFFF00"/>
              </a:solidFill>
            </a:endParaRPr>
          </a:p>
          <a:p>
            <a:pPr eaLnBrk="1"/>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4" name="CaixaDeTexto 3"/>
          <p:cNvSpPr txBox="1"/>
          <p:nvPr/>
        </p:nvSpPr>
        <p:spPr>
          <a:xfrm>
            <a:off x="524550" y="1197204"/>
            <a:ext cx="6684459" cy="523220"/>
          </a:xfrm>
          <a:prstGeom prst="rect">
            <a:avLst/>
          </a:prstGeom>
          <a:noFill/>
        </p:spPr>
        <p:txBody>
          <a:bodyPr wrap="none" rtlCol="0">
            <a:spAutoFit/>
          </a:bodyPr>
          <a:lstStyle/>
          <a:p>
            <a:r>
              <a:rPr lang="en-US" sz="2800" dirty="0" smtClean="0">
                <a:solidFill>
                  <a:srgbClr val="FFFF00"/>
                </a:solidFill>
              </a:rPr>
              <a:t>Main characteristics of the Full Disk camera.</a:t>
            </a:r>
            <a:endParaRPr lang="en-US" sz="2800" dirty="0">
              <a:solidFill>
                <a:srgbClr val="FFFF00"/>
              </a:solidFill>
            </a:endParaRPr>
          </a:p>
        </p:txBody>
      </p:sp>
      <p:pic>
        <p:nvPicPr>
          <p:cNvPr id="5" name="Imagem 4"/>
          <p:cNvPicPr>
            <a:picLocks noChangeAspect="1"/>
          </p:cNvPicPr>
          <p:nvPr/>
        </p:nvPicPr>
        <p:blipFill>
          <a:blip r:embed="rId3"/>
          <a:stretch>
            <a:fillRect/>
          </a:stretch>
        </p:blipFill>
        <p:spPr>
          <a:xfrm>
            <a:off x="605235" y="2284512"/>
            <a:ext cx="9982200" cy="6781800"/>
          </a:xfrm>
          <a:prstGeom prst="rect">
            <a:avLst/>
          </a:prstGeom>
        </p:spPr>
      </p:pic>
      <p:pic>
        <p:nvPicPr>
          <p:cNvPr id="2" name="Imagem 1"/>
          <p:cNvPicPr>
            <a:picLocks noChangeAspect="1"/>
          </p:cNvPicPr>
          <p:nvPr/>
        </p:nvPicPr>
        <p:blipFill>
          <a:blip r:embed="rId4"/>
          <a:stretch>
            <a:fillRect/>
          </a:stretch>
        </p:blipFill>
        <p:spPr>
          <a:xfrm>
            <a:off x="8166075" y="2857462"/>
            <a:ext cx="8712968" cy="6551228"/>
          </a:xfrm>
          <a:prstGeom prst="rect">
            <a:avLst/>
          </a:prstGeom>
        </p:spPr>
      </p:pic>
    </p:spTree>
    <p:extLst>
      <p:ext uri="{BB962C8B-B14F-4D97-AF65-F5344CB8AC3E}">
        <p14:creationId xmlns:p14="http://schemas.microsoft.com/office/powerpoint/2010/main" val="1495170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789127" y="4764378"/>
            <a:ext cx="4369705" cy="400455"/>
          </a:xfrm>
          <a:prstGeom prst="rect">
            <a:avLst/>
          </a:prstGeom>
        </p:spPr>
        <p:txBody>
          <a:bodyPr wrap="square">
            <a:spAutoFit/>
          </a:bodyPr>
          <a:lstStyle/>
          <a:p>
            <a:pPr algn="ctr"/>
            <a:r>
              <a:rPr lang="en-US" sz="2000" dirty="0">
                <a:solidFill>
                  <a:srgbClr val="000000"/>
                </a:solidFill>
                <a:latin typeface="Lucida Grande" charset="0"/>
              </a:rPr>
              <a:t>Scientific </a:t>
            </a:r>
            <a:r>
              <a:rPr lang="en-US" sz="1800" dirty="0">
                <a:solidFill>
                  <a:srgbClr val="000000"/>
                </a:solidFill>
                <a:latin typeface="Lucida Grande" charset="0"/>
              </a:rPr>
              <a:t>Observations</a:t>
            </a:r>
            <a:r>
              <a:rPr lang="en-US" sz="2000" dirty="0">
                <a:solidFill>
                  <a:srgbClr val="000000"/>
                </a:solidFill>
                <a:latin typeface="Lucida Grande" charset="0"/>
              </a:rPr>
              <a:t> Required</a:t>
            </a:r>
          </a:p>
        </p:txBody>
      </p:sp>
      <p:cxnSp>
        <p:nvCxnSpPr>
          <p:cNvPr id="11" name="Conector Reto 10"/>
          <p:cNvCxnSpPr/>
          <p:nvPr/>
        </p:nvCxnSpPr>
        <p:spPr bwMode="auto">
          <a:xfrm>
            <a:off x="7301979" y="4732339"/>
            <a:ext cx="0" cy="4465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altLang="x-none" sz="4400" b="1" kern="0" dirty="0">
                <a:solidFill>
                  <a:srgbClr val="FFFF00"/>
                </a:solidFill>
                <a:ea typeface="MS PGothic" charset="0"/>
                <a:cs typeface="MS PGothic" charset="0"/>
              </a:rPr>
              <a:t>GSST </a:t>
            </a:r>
            <a:r>
              <a:rPr lang="mr-IN" altLang="x-none" sz="4400" b="1" kern="0" dirty="0" smtClean="0">
                <a:solidFill>
                  <a:srgbClr val="FFFF00"/>
                </a:solidFill>
                <a:ea typeface="MS PGothic" charset="0"/>
                <a:cs typeface="MS PGothic" charset="0"/>
              </a:rPr>
              <a:t>–</a:t>
            </a:r>
            <a:r>
              <a:rPr lang="en-US" altLang="x-none" sz="4400" b="1" kern="0" dirty="0" smtClean="0">
                <a:solidFill>
                  <a:srgbClr val="FFFF00"/>
                </a:solidFill>
                <a:ea typeface="MS PGothic" charset="0"/>
                <a:cs typeface="MS PGothic" charset="0"/>
              </a:rPr>
              <a:t> </a:t>
            </a:r>
            <a:r>
              <a:rPr lang="en-US" sz="4400" dirty="0">
                <a:solidFill>
                  <a:srgbClr val="FFFF00"/>
                </a:solidFill>
              </a:rPr>
              <a:t>Approach for the Imaging payloads</a:t>
            </a:r>
          </a:p>
          <a:p>
            <a:pPr eaLnBrk="1"/>
            <a:endParaRPr lang="en-US" sz="4400" dirty="0" smtClean="0">
              <a:solidFill>
                <a:srgbClr val="FFFF00"/>
              </a:solidFill>
            </a:endParaRPr>
          </a:p>
          <a:p>
            <a:pPr eaLnBrk="1"/>
            <a:endParaRPr lang="en-US" sz="4400" b="1" kern="0" dirty="0">
              <a:solidFill>
                <a:srgbClr val="FFFF00"/>
              </a:solidFill>
              <a:ea typeface="MS PGothic" charset="0"/>
              <a:cs typeface="MS PGothic" charset="0"/>
            </a:endParaRPr>
          </a:p>
        </p:txBody>
      </p:sp>
      <p:sp>
        <p:nvSpPr>
          <p:cNvPr id="15" name="CaixaDeTexto 14"/>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4" name="CaixaDeTexto 3"/>
          <p:cNvSpPr txBox="1"/>
          <p:nvPr/>
        </p:nvSpPr>
        <p:spPr>
          <a:xfrm>
            <a:off x="524550" y="1197204"/>
            <a:ext cx="6684459" cy="523220"/>
          </a:xfrm>
          <a:prstGeom prst="rect">
            <a:avLst/>
          </a:prstGeom>
          <a:noFill/>
        </p:spPr>
        <p:txBody>
          <a:bodyPr wrap="none" rtlCol="0">
            <a:spAutoFit/>
          </a:bodyPr>
          <a:lstStyle/>
          <a:p>
            <a:r>
              <a:rPr lang="en-US" sz="2800" dirty="0" smtClean="0">
                <a:solidFill>
                  <a:srgbClr val="FFFF00"/>
                </a:solidFill>
              </a:rPr>
              <a:t>Main characteristics of the Full Disk camera.</a:t>
            </a:r>
            <a:endParaRPr lang="en-US" sz="2800" dirty="0">
              <a:solidFill>
                <a:srgbClr val="FFFF00"/>
              </a:solidFill>
            </a:endParaRPr>
          </a:p>
        </p:txBody>
      </p:sp>
      <p:pic>
        <p:nvPicPr>
          <p:cNvPr id="5" name="Imagem 4"/>
          <p:cNvPicPr>
            <a:picLocks noChangeAspect="1"/>
          </p:cNvPicPr>
          <p:nvPr/>
        </p:nvPicPr>
        <p:blipFill>
          <a:blip r:embed="rId3"/>
          <a:stretch>
            <a:fillRect/>
          </a:stretch>
        </p:blipFill>
        <p:spPr>
          <a:xfrm>
            <a:off x="605235" y="2284512"/>
            <a:ext cx="9982200" cy="6781800"/>
          </a:xfrm>
          <a:prstGeom prst="rect">
            <a:avLst/>
          </a:prstGeom>
        </p:spPr>
      </p:pic>
      <p:pic>
        <p:nvPicPr>
          <p:cNvPr id="3" name="Imagem 2"/>
          <p:cNvPicPr>
            <a:picLocks noChangeAspect="1"/>
          </p:cNvPicPr>
          <p:nvPr/>
        </p:nvPicPr>
        <p:blipFill rotWithShape="1">
          <a:blip r:embed="rId4"/>
          <a:srcRect t="14863"/>
          <a:stretch/>
        </p:blipFill>
        <p:spPr>
          <a:xfrm>
            <a:off x="5357763" y="4808961"/>
            <a:ext cx="11712606" cy="4676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9658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ktangel 65"/>
          <p:cNvSpPr>
            <a:spLocks noChangeArrowheads="1"/>
          </p:cNvSpPr>
          <p:nvPr/>
        </p:nvSpPr>
        <p:spPr bwMode="auto">
          <a:xfrm>
            <a:off x="29171" y="8411269"/>
            <a:ext cx="52736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r" eaLnBrk="1"/>
            <a:r>
              <a:rPr lang="en-US" altLang="x-none" sz="2000">
                <a:solidFill>
                  <a:srgbClr val="FFFF00"/>
                </a:solidFill>
              </a:rPr>
              <a:t>Understanding the Origin of Solar Activity and its Impact on </a:t>
            </a:r>
            <a:r>
              <a:rPr lang="en-US" altLang="x-none" sz="2000" dirty="0" err="1">
                <a:solidFill>
                  <a:srgbClr val="FFFF00"/>
                </a:solidFill>
              </a:rPr>
              <a:t>Geospace</a:t>
            </a:r>
            <a:r>
              <a:rPr lang="en-US" altLang="x-none" sz="2000" dirty="0">
                <a:solidFill>
                  <a:srgbClr val="FFFF00"/>
                </a:solidFill>
              </a:rPr>
              <a:t>.</a:t>
            </a:r>
          </a:p>
          <a:p>
            <a:pPr algn="r" eaLnBrk="1"/>
            <a:r>
              <a:rPr lang="en-US" altLang="x-none" sz="2000" dirty="0">
                <a:solidFill>
                  <a:srgbClr val="FFFF00"/>
                </a:solidFill>
              </a:rPr>
              <a:t>Observations of the Solar Atmosphere, Magnetic Field and Irradiance</a:t>
            </a:r>
          </a:p>
        </p:txBody>
      </p:sp>
      <p:pic>
        <p:nvPicPr>
          <p:cNvPr id="7173" name="Imagem 5"/>
          <p:cNvPicPr>
            <a:picLocks noChangeAspect="1"/>
          </p:cNvPicPr>
          <p:nvPr/>
        </p:nvPicPr>
        <p:blipFill>
          <a:blip r:embed="rId5">
            <a:extLst>
              <a:ext uri="{28A0092B-C50C-407E-A947-70E740481C1C}">
                <a14:useLocalDpi xmlns:a14="http://schemas.microsoft.com/office/drawing/2010/main" val="0"/>
              </a:ext>
            </a:extLst>
          </a:blip>
          <a:srcRect l="10872" t="10132" r="39265" b="41635"/>
          <a:stretch>
            <a:fillRect/>
          </a:stretch>
        </p:blipFill>
        <p:spPr bwMode="auto">
          <a:xfrm>
            <a:off x="12486555" y="5020816"/>
            <a:ext cx="4864100"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utburst304_s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16200000">
            <a:off x="29172" y="0"/>
            <a:ext cx="7620000" cy="7620000"/>
          </a:xfrm>
          <a:prstGeom prst="rect">
            <a:avLst/>
          </a:prstGeom>
        </p:spPr>
      </p:pic>
      <p:sp>
        <p:nvSpPr>
          <p:cNvPr id="4" name="Rectangle 8"/>
          <p:cNvSpPr>
            <a:spLocks noChangeArrowheads="1"/>
          </p:cNvSpPr>
          <p:nvPr/>
        </p:nvSpPr>
        <p:spPr bwMode="gray">
          <a:xfrm>
            <a:off x="4349402" y="3232224"/>
            <a:ext cx="8785225" cy="852488"/>
          </a:xfrm>
          <a:prstGeom prst="rect">
            <a:avLst/>
          </a:prstGeom>
          <a:solidFill>
            <a:schemeClr val="tx1">
              <a:alpha val="23000"/>
            </a:schemeClr>
          </a:solidFill>
          <a:ln w="9525">
            <a:noFill/>
            <a:miter lim="800000"/>
            <a:headEnd/>
            <a:tailEnd/>
          </a:ln>
        </p:spPr>
        <p:txBody>
          <a:bodyPr lIns="0" tIns="65023" rIns="0" bIns="65023" anchor="ctr"/>
          <a:lstStyle/>
          <a:p>
            <a:pPr algn="ctr" eaLnBrk="1">
              <a:defRPr/>
            </a:pPr>
            <a:r>
              <a:rPr lang="de-DE" sz="3700" b="1" kern="0" dirty="0">
                <a:solidFill>
                  <a:srgbClr val="FFFF00"/>
                </a:solidFill>
                <a:ea typeface="MS PGothic" charset="0"/>
                <a:cs typeface="MS PGothic" charset="0"/>
              </a:rPr>
              <a:t>Galileo Solar Space </a:t>
            </a:r>
            <a:r>
              <a:rPr lang="de-DE" sz="3700" b="1" kern="0" dirty="0" err="1">
                <a:solidFill>
                  <a:srgbClr val="FFFF00"/>
                </a:solidFill>
                <a:ea typeface="MS PGothic" charset="0"/>
                <a:cs typeface="MS PGothic" charset="0"/>
              </a:rPr>
              <a:t>Telescope</a:t>
            </a:r>
            <a:r>
              <a:rPr lang="de-DE" sz="3700" b="1" kern="0" dirty="0">
                <a:solidFill>
                  <a:srgbClr val="FFFF00"/>
                </a:solidFill>
                <a:ea typeface="MS PGothic" charset="0"/>
                <a:cs typeface="MS PGothic" charset="0"/>
              </a:rPr>
              <a:t> | </a:t>
            </a:r>
            <a:r>
              <a:rPr lang="de-DE" sz="3700" b="1" kern="0" dirty="0">
                <a:solidFill>
                  <a:srgbClr val="DC584C"/>
                </a:solidFill>
                <a:ea typeface="MS PGothic" charset="0"/>
                <a:cs typeface="MS PGothic" charset="0"/>
              </a:rPr>
              <a:t>GSST</a:t>
            </a:r>
            <a:endParaRPr lang="de-DE" sz="2300" kern="0" dirty="0">
              <a:solidFill>
                <a:srgbClr val="DC584C"/>
              </a:solidFill>
              <a:latin typeface="Calibri"/>
              <a:ea typeface="MS PGothic" charset="0"/>
              <a:cs typeface="MS PGothic" charset="0"/>
            </a:endParaRPr>
          </a:p>
        </p:txBody>
      </p:sp>
      <p:sp>
        <p:nvSpPr>
          <p:cNvPr id="8" name="Rectangle 8"/>
          <p:cNvSpPr>
            <a:spLocks noChangeArrowheads="1"/>
          </p:cNvSpPr>
          <p:nvPr/>
        </p:nvSpPr>
        <p:spPr bwMode="gray">
          <a:xfrm>
            <a:off x="3557623" y="4732784"/>
            <a:ext cx="10225013" cy="1780456"/>
          </a:xfrm>
          <a:prstGeom prst="rect">
            <a:avLst/>
          </a:prstGeom>
          <a:solidFill>
            <a:srgbClr val="000000">
              <a:alpha val="36000"/>
            </a:srgbClr>
          </a:solidFill>
          <a:ln w="9525">
            <a:noFill/>
            <a:miter lim="800000"/>
            <a:headEnd/>
            <a:tailEnd/>
          </a:ln>
        </p:spPr>
        <p:txBody>
          <a:bodyPr lIns="0" tIns="65023" rIns="0" bIns="65023" anchor="ctr"/>
          <a:lstStyle/>
          <a:p>
            <a:pPr algn="ctr">
              <a:defRPr/>
            </a:pPr>
            <a:r>
              <a:rPr lang="en-US" sz="3200" dirty="0">
                <a:solidFill>
                  <a:srgbClr val="FFFF00"/>
                </a:solidFill>
                <a:latin typeface="Cochin" charset="0"/>
                <a:ea typeface="MS PGothic" charset="0"/>
                <a:cs typeface="MS PGothic" charset="0"/>
              </a:rPr>
              <a:t>Development of Instrumentation for Solar Observations at the Brazilian National Institute for Space Research (INPE)</a:t>
            </a:r>
            <a:endParaRPr lang="de-DE" sz="3200" kern="0" dirty="0">
              <a:solidFill>
                <a:srgbClr val="FFFF00"/>
              </a:solidFill>
              <a:latin typeface="Calibri"/>
              <a:ea typeface="MS PGothic" charset="0"/>
              <a:cs typeface="MS PGothic" charset="0"/>
            </a:endParaRPr>
          </a:p>
        </p:txBody>
      </p:sp>
      <p:pic>
        <p:nvPicPr>
          <p:cNvPr id="9" name="Picture 2" descr="Image result for logo in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54907" y="149846"/>
            <a:ext cx="1481328" cy="120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0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indefinite" fill="hold" nodeType="withEffect">
                                  <p:stCondLst>
                                    <p:cond delay="0"/>
                                  </p:stCondLst>
                                  <p:endCondLst>
                                    <p:cond evt="onNext" delay="0">
                                      <p:tgtEl>
                                        <p:sldTgt/>
                                      </p:tgtEl>
                                    </p:cond>
                                  </p:endCondLst>
                                  <p:childTnLst>
                                    <p:cmd type="call" cmd="playFrom(0.0)">
                                      <p:cBhvr>
                                        <p:cTn id="6" dur="16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endCondLst>
                    <p:cond evt="onNext" delay="0">
                      <p:tgtEl>
                        <p:sldTgt/>
                      </p:tgtEl>
                    </p:cond>
                  </p:end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owww.lmsal.com/sdomedia/SunInTime/2013/09/09/f03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 y="0"/>
            <a:ext cx="8039100" cy="8275638"/>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grpSp>
        <p:nvGrpSpPr>
          <p:cNvPr id="8195" name="Gruppe 64"/>
          <p:cNvGrpSpPr>
            <a:grpSpLocks/>
          </p:cNvGrpSpPr>
          <p:nvPr/>
        </p:nvGrpSpPr>
        <p:grpSpPr bwMode="auto">
          <a:xfrm>
            <a:off x="461219" y="2284512"/>
            <a:ext cx="12215812" cy="5160962"/>
            <a:chOff x="252924" y="2033077"/>
            <a:chExt cx="8589523" cy="3093399"/>
          </a:xfrm>
        </p:grpSpPr>
        <p:sp>
          <p:nvSpPr>
            <p:cNvPr id="5" name="Pentagon 4"/>
            <p:cNvSpPr/>
            <p:nvPr/>
          </p:nvSpPr>
          <p:spPr>
            <a:xfrm>
              <a:off x="252924" y="2033077"/>
              <a:ext cx="8589523" cy="3093399"/>
            </a:xfrm>
            <a:prstGeom prst="homePlate">
              <a:avLst>
                <a:gd name="adj" fmla="val 27124"/>
              </a:avLst>
            </a:prstGeom>
            <a:gradFill flip="none" rotWithShape="1">
              <a:gsLst>
                <a:gs pos="44000">
                  <a:schemeClr val="accent5">
                    <a:lumMod val="60000"/>
                    <a:lumOff val="40000"/>
                  </a:schemeClr>
                </a:gs>
                <a:gs pos="100000">
                  <a:srgbClr val="0070C0"/>
                </a:gs>
              </a:gsLst>
              <a:lin ang="10800000" scaled="1"/>
              <a:tileRect/>
            </a:gradFill>
            <a:ln w="76200" cap="flat" cmpd="sng" algn="ctr">
              <a:gradFill flip="none" rotWithShape="1">
                <a:gsLst>
                  <a:gs pos="0">
                    <a:srgbClr val="0070C0"/>
                  </a:gs>
                  <a:gs pos="50000">
                    <a:schemeClr val="accent5">
                      <a:lumMod val="40000"/>
                      <a:lumOff val="60000"/>
                    </a:schemeClr>
                  </a:gs>
                </a:gsLst>
                <a:lin ang="16200000" scaled="1"/>
                <a:tileRect/>
              </a:gradFill>
              <a:prstDash val="solid"/>
            </a:ln>
            <a:effectLst>
              <a:outerShdw blurRad="50800" dist="38100" dir="2700000" algn="tl" rotWithShape="0">
                <a:prstClr val="black">
                  <a:alpha val="40000"/>
                </a:prstClr>
              </a:outerShdw>
            </a:effectLst>
          </p:spPr>
          <p:txBody>
            <a:bodyPr anchor="ctr"/>
            <a:lstStyle/>
            <a:p>
              <a:pPr algn="ctr" eaLnBrk="1">
                <a:defRPr/>
              </a:pPr>
              <a:endParaRPr lang="da-DK" kern="0">
                <a:solidFill>
                  <a:sysClr val="window" lastClr="FFFFFF"/>
                </a:solidFill>
                <a:latin typeface="Calibri"/>
                <a:ea typeface="MS PGothic" charset="0"/>
                <a:cs typeface="MS PGothic" charset="0"/>
              </a:endParaRPr>
            </a:p>
          </p:txBody>
        </p:sp>
        <p:grpSp>
          <p:nvGrpSpPr>
            <p:cNvPr id="8227" name="Gruppe 28"/>
            <p:cNvGrpSpPr>
              <a:grpSpLocks/>
            </p:cNvGrpSpPr>
            <p:nvPr/>
          </p:nvGrpSpPr>
          <p:grpSpPr bwMode="auto">
            <a:xfrm>
              <a:off x="979255" y="2075212"/>
              <a:ext cx="6997426" cy="3012355"/>
              <a:chOff x="979255" y="2130354"/>
              <a:chExt cx="6997426" cy="2422187"/>
            </a:xfrm>
          </p:grpSpPr>
          <p:cxnSp>
            <p:nvCxnSpPr>
              <p:cNvPr id="16" name="Lige forbindelse 15"/>
              <p:cNvCxnSpPr/>
              <p:nvPr/>
            </p:nvCxnSpPr>
            <p:spPr>
              <a:xfrm rot="5400000">
                <a:off x="554279"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rot="5400000">
                <a:off x="-226536"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rot="5400000">
                <a:off x="2106421"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p:nvCxnSpPr>
            <p:spPr>
              <a:xfrm rot="5400000">
                <a:off x="1335095"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rot="5400000">
                <a:off x="2891143"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rot="5400000">
                <a:off x="4433797"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Lige forbindelse 23"/>
              <p:cNvCxnSpPr/>
              <p:nvPr/>
            </p:nvCxnSpPr>
            <p:spPr>
              <a:xfrm rot="5400000">
                <a:off x="3662470"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Lige forbindelse 25"/>
              <p:cNvCxnSpPr/>
              <p:nvPr/>
            </p:nvCxnSpPr>
            <p:spPr>
              <a:xfrm rot="5400000">
                <a:off x="5214612"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Lige forbindelse 26"/>
              <p:cNvCxnSpPr/>
              <p:nvPr/>
            </p:nvCxnSpPr>
            <p:spPr>
              <a:xfrm rot="5400000">
                <a:off x="6760057"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Lige forbindelse 27"/>
              <p:cNvCxnSpPr/>
              <p:nvPr/>
            </p:nvCxnSpPr>
            <p:spPr>
              <a:xfrm rot="5400000">
                <a:off x="5979241"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8196" name="Pentagon 30"/>
          <p:cNvSpPr>
            <a:spLocks noChangeArrowheads="1"/>
          </p:cNvSpPr>
          <p:nvPr/>
        </p:nvSpPr>
        <p:spPr bwMode="auto">
          <a:xfrm>
            <a:off x="605508" y="3269010"/>
            <a:ext cx="6419998" cy="687388"/>
          </a:xfrm>
          <a:prstGeom prst="homePlate">
            <a:avLst>
              <a:gd name="adj" fmla="val 35142"/>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197" name="Tekstboks 33"/>
          <p:cNvSpPr txBox="1">
            <a:spLocks noChangeArrowheads="1"/>
          </p:cNvSpPr>
          <p:nvPr/>
        </p:nvSpPr>
        <p:spPr bwMode="auto">
          <a:xfrm>
            <a:off x="713007" y="3333452"/>
            <a:ext cx="4861053"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chemeClr val="bg1"/>
                </a:solidFill>
              </a:rPr>
              <a:t>Development of the Proof of Concept  </a:t>
            </a:r>
          </a:p>
          <a:p>
            <a:pPr eaLnBrk="1"/>
            <a:r>
              <a:rPr lang="en-US" altLang="x-none" sz="1700" b="1" dirty="0">
                <a:solidFill>
                  <a:schemeClr val="bg1"/>
                </a:solidFill>
              </a:rPr>
              <a:t>Magnetograph</a:t>
            </a:r>
          </a:p>
        </p:txBody>
      </p:sp>
      <p:sp>
        <p:nvSpPr>
          <p:cNvPr id="8198" name="Pentagon 34"/>
          <p:cNvSpPr>
            <a:spLocks noChangeArrowheads="1"/>
          </p:cNvSpPr>
          <p:nvPr/>
        </p:nvSpPr>
        <p:spPr bwMode="auto">
          <a:xfrm>
            <a:off x="3132088" y="4349130"/>
            <a:ext cx="6114380" cy="685800"/>
          </a:xfrm>
          <a:prstGeom prst="homePlate">
            <a:avLst>
              <a:gd name="adj" fmla="val 35138"/>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199" name="Tekstboks 35"/>
          <p:cNvSpPr txBox="1">
            <a:spLocks noChangeArrowheads="1"/>
          </p:cNvSpPr>
          <p:nvPr/>
        </p:nvSpPr>
        <p:spPr bwMode="auto">
          <a:xfrm>
            <a:off x="3197796" y="4493146"/>
            <a:ext cx="34115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en-US" altLang="x-none" sz="1700" b="1" dirty="0">
                <a:solidFill>
                  <a:srgbClr val="000000"/>
                </a:solidFill>
              </a:rPr>
              <a:t>Ground Based Solar Telescope</a:t>
            </a:r>
          </a:p>
        </p:txBody>
      </p:sp>
      <p:sp>
        <p:nvSpPr>
          <p:cNvPr id="8201" name="Pentagon 38"/>
          <p:cNvSpPr>
            <a:spLocks noChangeArrowheads="1"/>
          </p:cNvSpPr>
          <p:nvPr/>
        </p:nvSpPr>
        <p:spPr bwMode="auto">
          <a:xfrm>
            <a:off x="4133899" y="5485556"/>
            <a:ext cx="8683971" cy="687388"/>
          </a:xfrm>
          <a:prstGeom prst="homePlate">
            <a:avLst>
              <a:gd name="adj" fmla="val 35144"/>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202" name="Tekstboks 43"/>
          <p:cNvSpPr txBox="1">
            <a:spLocks noChangeArrowheads="1"/>
          </p:cNvSpPr>
          <p:nvPr/>
        </p:nvSpPr>
        <p:spPr bwMode="auto">
          <a:xfrm>
            <a:off x="9390484" y="2505382"/>
            <a:ext cx="77628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2023</a:t>
            </a:r>
          </a:p>
        </p:txBody>
      </p:sp>
      <p:sp>
        <p:nvSpPr>
          <p:cNvPr id="8203" name="Tekstboks 44"/>
          <p:cNvSpPr txBox="1">
            <a:spLocks noChangeArrowheads="1"/>
          </p:cNvSpPr>
          <p:nvPr/>
        </p:nvSpPr>
        <p:spPr bwMode="auto">
          <a:xfrm>
            <a:off x="11547525"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2022</a:t>
            </a:r>
          </a:p>
        </p:txBody>
      </p:sp>
      <p:sp>
        <p:nvSpPr>
          <p:cNvPr id="8204" name="Tekstboks 45"/>
          <p:cNvSpPr txBox="1">
            <a:spLocks noChangeArrowheads="1"/>
          </p:cNvSpPr>
          <p:nvPr/>
        </p:nvSpPr>
        <p:spPr bwMode="auto">
          <a:xfrm>
            <a:off x="8310364"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2021</a:t>
            </a:r>
          </a:p>
        </p:txBody>
      </p:sp>
      <p:sp>
        <p:nvSpPr>
          <p:cNvPr id="8205" name="Tekstboks 46"/>
          <p:cNvSpPr txBox="1">
            <a:spLocks noChangeArrowheads="1"/>
          </p:cNvSpPr>
          <p:nvPr/>
        </p:nvSpPr>
        <p:spPr bwMode="auto">
          <a:xfrm>
            <a:off x="7158236"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2020</a:t>
            </a:r>
          </a:p>
        </p:txBody>
      </p:sp>
      <p:sp>
        <p:nvSpPr>
          <p:cNvPr id="8206" name="Tekstboks 47"/>
          <p:cNvSpPr txBox="1">
            <a:spLocks noChangeArrowheads="1"/>
          </p:cNvSpPr>
          <p:nvPr/>
        </p:nvSpPr>
        <p:spPr bwMode="auto">
          <a:xfrm>
            <a:off x="6150124"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2019</a:t>
            </a:r>
          </a:p>
        </p:txBody>
      </p:sp>
      <p:sp>
        <p:nvSpPr>
          <p:cNvPr id="8207" name="Tekstboks 48"/>
          <p:cNvSpPr txBox="1">
            <a:spLocks noChangeArrowheads="1"/>
          </p:cNvSpPr>
          <p:nvPr/>
        </p:nvSpPr>
        <p:spPr bwMode="auto">
          <a:xfrm>
            <a:off x="4997996"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2018</a:t>
            </a:r>
          </a:p>
        </p:txBody>
      </p:sp>
      <p:sp>
        <p:nvSpPr>
          <p:cNvPr id="8208" name="Tekstboks 50"/>
          <p:cNvSpPr txBox="1">
            <a:spLocks noChangeArrowheads="1"/>
          </p:cNvSpPr>
          <p:nvPr/>
        </p:nvSpPr>
        <p:spPr bwMode="auto">
          <a:xfrm>
            <a:off x="2765748"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2016</a:t>
            </a:r>
          </a:p>
        </p:txBody>
      </p:sp>
      <p:sp>
        <p:nvSpPr>
          <p:cNvPr id="8209" name="Tekstboks 51"/>
          <p:cNvSpPr txBox="1">
            <a:spLocks noChangeArrowheads="1"/>
          </p:cNvSpPr>
          <p:nvPr/>
        </p:nvSpPr>
        <p:spPr bwMode="auto">
          <a:xfrm>
            <a:off x="1685628" y="2505382"/>
            <a:ext cx="779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2015</a:t>
            </a:r>
          </a:p>
        </p:txBody>
      </p:sp>
      <p:sp>
        <p:nvSpPr>
          <p:cNvPr id="8210" name="Tekstboks 52"/>
          <p:cNvSpPr txBox="1">
            <a:spLocks noChangeArrowheads="1"/>
          </p:cNvSpPr>
          <p:nvPr/>
        </p:nvSpPr>
        <p:spPr bwMode="auto">
          <a:xfrm>
            <a:off x="677516"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2014</a:t>
            </a:r>
          </a:p>
        </p:txBody>
      </p:sp>
      <p:sp>
        <p:nvSpPr>
          <p:cNvPr id="8211" name="Tekstboks 53"/>
          <p:cNvSpPr txBox="1">
            <a:spLocks noChangeArrowheads="1"/>
          </p:cNvSpPr>
          <p:nvPr/>
        </p:nvSpPr>
        <p:spPr bwMode="auto">
          <a:xfrm>
            <a:off x="3917876" y="2505382"/>
            <a:ext cx="779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2017</a:t>
            </a:r>
          </a:p>
        </p:txBody>
      </p:sp>
      <p:sp>
        <p:nvSpPr>
          <p:cNvPr id="8213" name="Pentagon 56"/>
          <p:cNvSpPr>
            <a:spLocks noChangeArrowheads="1"/>
          </p:cNvSpPr>
          <p:nvPr/>
        </p:nvSpPr>
        <p:spPr bwMode="auto">
          <a:xfrm>
            <a:off x="8454380" y="6532984"/>
            <a:ext cx="4305300" cy="685800"/>
          </a:xfrm>
          <a:prstGeom prst="homePlate">
            <a:avLst>
              <a:gd name="adj" fmla="val 35138"/>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215" name="Tekstboks 61"/>
          <p:cNvSpPr txBox="1">
            <a:spLocks noChangeArrowheads="1"/>
          </p:cNvSpPr>
          <p:nvPr/>
        </p:nvSpPr>
        <p:spPr bwMode="auto">
          <a:xfrm>
            <a:off x="4133900" y="5635228"/>
            <a:ext cx="365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rgbClr val="000000"/>
                </a:solidFill>
              </a:rPr>
              <a:t>Galileo Solar Space Telescope</a:t>
            </a:r>
          </a:p>
        </p:txBody>
      </p:sp>
      <p:sp>
        <p:nvSpPr>
          <p:cNvPr id="8216" name="Tekstboks 62"/>
          <p:cNvSpPr txBox="1">
            <a:spLocks noChangeArrowheads="1"/>
          </p:cNvSpPr>
          <p:nvPr/>
        </p:nvSpPr>
        <p:spPr bwMode="auto">
          <a:xfrm>
            <a:off x="8473951" y="6509370"/>
            <a:ext cx="36528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rgbClr val="000000"/>
                </a:solidFill>
              </a:rPr>
              <a:t>Out-of-the-ecliptic Solar Observatory </a:t>
            </a:r>
            <a:endParaRPr lang="da-DK" altLang="x-none" sz="1700" b="1" dirty="0">
              <a:solidFill>
                <a:srgbClr val="000000"/>
              </a:solidFill>
            </a:endParaRPr>
          </a:p>
        </p:txBody>
      </p:sp>
      <p:sp>
        <p:nvSpPr>
          <p:cNvPr id="64"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de-DE" sz="4400" b="1" kern="0" dirty="0" smtClean="0">
                <a:solidFill>
                  <a:srgbClr val="FFFF00"/>
                </a:solidFill>
                <a:ea typeface="MS PGothic" charset="0"/>
                <a:cs typeface="MS PGothic" charset="0"/>
              </a:rPr>
              <a:t>Project </a:t>
            </a:r>
            <a:r>
              <a:rPr lang="de-DE" sz="4400" b="1" kern="0" dirty="0" err="1" smtClean="0">
                <a:solidFill>
                  <a:srgbClr val="FFFF00"/>
                </a:solidFill>
                <a:ea typeface="MS PGothic" charset="0"/>
                <a:cs typeface="MS PGothic" charset="0"/>
              </a:rPr>
              <a:t>Planning</a:t>
            </a:r>
            <a:endParaRPr lang="de-DE" sz="4400" b="1" kern="0" dirty="0">
              <a:solidFill>
                <a:srgbClr val="FFFF00"/>
              </a:solidFill>
              <a:ea typeface="MS PGothic" charset="0"/>
              <a:cs typeface="MS PGothic" charset="0"/>
            </a:endParaRPr>
          </a:p>
        </p:txBody>
      </p:sp>
      <p:sp>
        <p:nvSpPr>
          <p:cNvPr id="8218" name="Rektangel 65"/>
          <p:cNvSpPr>
            <a:spLocks noChangeArrowheads="1"/>
          </p:cNvSpPr>
          <p:nvPr/>
        </p:nvSpPr>
        <p:spPr bwMode="auto">
          <a:xfrm>
            <a:off x="91033" y="8330017"/>
            <a:ext cx="81470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r" eaLnBrk="1"/>
            <a:r>
              <a:rPr lang="en-US" altLang="x-none" sz="2000" dirty="0">
                <a:solidFill>
                  <a:srgbClr val="FFFF00"/>
                </a:solidFill>
              </a:rPr>
              <a:t>Understanding the Origin of Solar Activity and its Impact on </a:t>
            </a:r>
            <a:r>
              <a:rPr lang="en-US" altLang="x-none" sz="2000" dirty="0" err="1">
                <a:solidFill>
                  <a:srgbClr val="FFFF00"/>
                </a:solidFill>
              </a:rPr>
              <a:t>Geospace</a:t>
            </a:r>
            <a:r>
              <a:rPr lang="en-US" altLang="x-none" sz="2000" dirty="0">
                <a:solidFill>
                  <a:srgbClr val="FFFF00"/>
                </a:solidFill>
              </a:rPr>
              <a:t>.</a:t>
            </a:r>
          </a:p>
          <a:p>
            <a:pPr algn="r" eaLnBrk="1"/>
            <a:r>
              <a:rPr lang="en-US" altLang="x-none" sz="2000" dirty="0">
                <a:solidFill>
                  <a:srgbClr val="FFFF00"/>
                </a:solidFill>
              </a:rPr>
              <a:t>Out-of-the-Ecliptic Observations of the Solar Atmosphere, Magnetic Field and Irradiance</a:t>
            </a:r>
          </a:p>
        </p:txBody>
      </p:sp>
      <p:pic>
        <p:nvPicPr>
          <p:cNvPr id="8220"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6478" y="3341018"/>
            <a:ext cx="620712"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Image 6" descr="spacecraf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07685" y="5429250"/>
            <a:ext cx="751151" cy="80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Image 68" descr="spacecraf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99781" y="6509370"/>
            <a:ext cx="662626" cy="708236"/>
          </a:xfrm>
          <a:prstGeom prst="rect">
            <a:avLst/>
          </a:prstGeom>
          <a:noFill/>
          <a:ln>
            <a:noFill/>
          </a:ln>
          <a:effectLst>
            <a:outerShdw sy="23000" kx="1199993" algn="br" rotWithShape="0">
              <a:srgbClr val="80808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Image 7" descr="IMG_20141211_15573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306" y="4442078"/>
            <a:ext cx="1528124" cy="5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1"/>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41" name="Imagem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373066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9"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Concept: Optical Design</a:t>
            </a:r>
          </a:p>
        </p:txBody>
      </p:sp>
      <p:pic>
        <p:nvPicPr>
          <p:cNvPr id="11" name="Picture 2" descr="http://sdowww.lmsal.com/sdomedia/SunInTime/2013/09/09/f0304.jpg"/>
          <p:cNvPicPr>
            <a:picLocks noChangeAspect="1" noChangeArrowheads="1"/>
          </p:cNvPicPr>
          <p:nvPr/>
        </p:nvPicPr>
        <p:blipFill rotWithShape="1">
          <a:blip r:embed="rId3">
            <a:extLst>
              <a:ext uri="{28A0092B-C50C-407E-A947-70E740481C1C}">
                <a14:useLocalDpi xmlns:a14="http://schemas.microsoft.com/office/drawing/2010/main" val="0"/>
              </a:ext>
            </a:extLst>
          </a:blip>
          <a:srcRect l="70140"/>
          <a:stretch/>
        </p:blipFill>
        <p:spPr bwMode="auto">
          <a:xfrm>
            <a:off x="29171" y="1996480"/>
            <a:ext cx="1025561" cy="3535660"/>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ela 11"/>
          <p:cNvGraphicFramePr>
            <a:graphicFrameLocks noGrp="1"/>
          </p:cNvGraphicFramePr>
          <p:nvPr>
            <p:extLst>
              <p:ext uri="{D42A27DB-BD31-4B8C-83A1-F6EECF244321}">
                <p14:modId xmlns:p14="http://schemas.microsoft.com/office/powerpoint/2010/main" val="1858614061"/>
              </p:ext>
            </p:extLst>
          </p:nvPr>
        </p:nvGraphicFramePr>
        <p:xfrm>
          <a:off x="1342763" y="1892300"/>
          <a:ext cx="11719856" cy="7282184"/>
        </p:xfrm>
        <a:graphic>
          <a:graphicData uri="http://schemas.openxmlformats.org/drawingml/2006/table">
            <a:tbl>
              <a:tblPr firstRow="1" firstCol="1" bandRow="1">
                <a:tableStyleId>{5C22544A-7EE6-4342-B048-85BDC9FD1C3A}</a:tableStyleId>
              </a:tblPr>
              <a:tblGrid>
                <a:gridCol w="3524910"/>
                <a:gridCol w="2864982"/>
                <a:gridCol w="2658484"/>
                <a:gridCol w="2671480"/>
              </a:tblGrid>
              <a:tr h="531718">
                <a:tc gridSpan="4">
                  <a:txBody>
                    <a:bodyPr/>
                    <a:lstStyle/>
                    <a:p>
                      <a:pPr algn="just">
                        <a:lnSpc>
                          <a:spcPct val="150000"/>
                        </a:lnSpc>
                        <a:spcAft>
                          <a:spcPts val="0"/>
                        </a:spcAft>
                      </a:pPr>
                      <a:r>
                        <a:rPr lang="en-US" sz="2000" dirty="0">
                          <a:effectLst/>
                        </a:rPr>
                        <a:t>Instrument Performance / Dynamic Range</a:t>
                      </a:r>
                      <a:endParaRPr lang="pt-BR" sz="3200" dirty="0">
                        <a:solidFill>
                          <a:srgbClr val="000000"/>
                        </a:solidFill>
                        <a:effectLst/>
                        <a:latin typeface="Arial" charset="0"/>
                        <a:ea typeface="Times New Roman" charset="0"/>
                        <a:cs typeface="Times New Roman" charset="0"/>
                      </a:endParaRPr>
                    </a:p>
                  </a:txBody>
                  <a:tcPr marL="65405" marR="68580" marT="0" marB="0"/>
                </a:tc>
                <a:tc hMerge="1">
                  <a:txBody>
                    <a:bodyPr/>
                    <a:lstStyle/>
                    <a:p>
                      <a:endParaRPr lang="pt-BR"/>
                    </a:p>
                  </a:txBody>
                  <a:tcPr/>
                </a:tc>
                <a:tc hMerge="1">
                  <a:txBody>
                    <a:bodyPr/>
                    <a:lstStyle/>
                    <a:p>
                      <a:endParaRPr lang="pt-BR"/>
                    </a:p>
                  </a:txBody>
                  <a:tcPr/>
                </a:tc>
                <a:tc hMerge="1">
                  <a:txBody>
                    <a:bodyPr/>
                    <a:lstStyle/>
                    <a:p>
                      <a:endParaRPr lang="pt-BR"/>
                    </a:p>
                  </a:txBody>
                  <a:tcPr/>
                </a:tc>
              </a:tr>
              <a:tr h="531718">
                <a:tc>
                  <a:txBody>
                    <a:bodyPr/>
                    <a:lstStyle/>
                    <a:p>
                      <a:pPr algn="just">
                        <a:lnSpc>
                          <a:spcPct val="150000"/>
                        </a:lnSpc>
                        <a:spcAft>
                          <a:spcPts val="0"/>
                        </a:spcAft>
                      </a:pPr>
                      <a:r>
                        <a:rPr lang="en-US" sz="2000">
                          <a:effectLst/>
                        </a:rPr>
                        <a:t> </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INPE</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HMI/SDO</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MDI/SOHO</a:t>
                      </a:r>
                      <a:endParaRPr lang="pt-BR" sz="3200">
                        <a:solidFill>
                          <a:srgbClr val="000000"/>
                        </a:solidFill>
                        <a:effectLst/>
                        <a:latin typeface="Arial" charset="0"/>
                        <a:ea typeface="Times New Roman" charset="0"/>
                        <a:cs typeface="Times New Roman" charset="0"/>
                      </a:endParaRPr>
                    </a:p>
                  </a:txBody>
                  <a:tcPr marL="65405" marR="68580" marT="0" marB="0"/>
                </a:tc>
              </a:tr>
              <a:tr h="531718">
                <a:tc>
                  <a:txBody>
                    <a:bodyPr/>
                    <a:lstStyle/>
                    <a:p>
                      <a:pPr algn="just">
                        <a:lnSpc>
                          <a:spcPct val="150000"/>
                        </a:lnSpc>
                        <a:spcAft>
                          <a:spcPts val="0"/>
                        </a:spcAft>
                      </a:pPr>
                      <a:r>
                        <a:rPr lang="en-US" sz="2000">
                          <a:effectLst/>
                        </a:rPr>
                        <a:t>Parameter</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Value/Range</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Value/Range</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Value/Range</a:t>
                      </a:r>
                      <a:endParaRPr lang="pt-BR" sz="3200">
                        <a:solidFill>
                          <a:srgbClr val="000000"/>
                        </a:solidFill>
                        <a:effectLst/>
                        <a:latin typeface="Arial" charset="0"/>
                        <a:ea typeface="Times New Roman" charset="0"/>
                        <a:cs typeface="Times New Roman" charset="0"/>
                      </a:endParaRPr>
                    </a:p>
                  </a:txBody>
                  <a:tcPr marL="65405" marR="68580" marT="0" marB="0"/>
                </a:tc>
              </a:tr>
              <a:tr h="531718">
                <a:tc>
                  <a:txBody>
                    <a:bodyPr/>
                    <a:lstStyle/>
                    <a:p>
                      <a:pPr algn="just">
                        <a:lnSpc>
                          <a:spcPct val="150000"/>
                        </a:lnSpc>
                        <a:spcAft>
                          <a:spcPts val="0"/>
                        </a:spcAft>
                      </a:pPr>
                      <a:r>
                        <a:rPr lang="en-US" sz="2000">
                          <a:effectLst/>
                        </a:rPr>
                        <a:t>Spatial resolution**</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1 arcsec</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1 arcsec (0”5)</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fr-FR" sz="2000">
                          <a:effectLst/>
                        </a:rPr>
                        <a:t>4arcsec (1.98</a:t>
                      </a:r>
                      <a:r>
                        <a:rPr lang="en-US" sz="2000">
                          <a:effectLst/>
                        </a:rPr>
                        <a:t>”)</a:t>
                      </a:r>
                      <a:endParaRPr lang="pt-BR" sz="3200">
                        <a:solidFill>
                          <a:srgbClr val="000000"/>
                        </a:solidFill>
                        <a:effectLst/>
                        <a:latin typeface="Arial" charset="0"/>
                        <a:ea typeface="Times New Roman" charset="0"/>
                        <a:cs typeface="Times New Roman" charset="0"/>
                      </a:endParaRPr>
                    </a:p>
                  </a:txBody>
                  <a:tcPr marL="65405" marR="68580" marT="0" marB="0"/>
                </a:tc>
              </a:tr>
              <a:tr h="531718">
                <a:tc>
                  <a:txBody>
                    <a:bodyPr/>
                    <a:lstStyle/>
                    <a:p>
                      <a:pPr algn="just">
                        <a:lnSpc>
                          <a:spcPct val="150000"/>
                        </a:lnSpc>
                        <a:spcAft>
                          <a:spcPts val="0"/>
                        </a:spcAft>
                      </a:pPr>
                      <a:r>
                        <a:rPr lang="en-US" sz="2000">
                          <a:effectLst/>
                        </a:rPr>
                        <a:t>Cadence**</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90 s</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90 s 45 &amp; 720 s</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60  s</a:t>
                      </a:r>
                      <a:endParaRPr lang="pt-BR" sz="3200">
                        <a:solidFill>
                          <a:srgbClr val="000000"/>
                        </a:solidFill>
                        <a:effectLst/>
                        <a:latin typeface="Arial" charset="0"/>
                        <a:ea typeface="Times New Roman" charset="0"/>
                        <a:cs typeface="Times New Roman" charset="0"/>
                      </a:endParaRPr>
                    </a:p>
                  </a:txBody>
                  <a:tcPr marL="65405" marR="68580" marT="0" marB="0"/>
                </a:tc>
              </a:tr>
              <a:tr h="531718">
                <a:tc>
                  <a:txBody>
                    <a:bodyPr/>
                    <a:lstStyle/>
                    <a:p>
                      <a:pPr algn="just">
                        <a:lnSpc>
                          <a:spcPct val="150000"/>
                        </a:lnSpc>
                        <a:spcAft>
                          <a:spcPts val="0"/>
                        </a:spcAft>
                      </a:pPr>
                      <a:r>
                        <a:rPr lang="en-US" sz="2000">
                          <a:effectLst/>
                        </a:rPr>
                        <a:t>Spectral Range</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pt-BR" sz="2000">
                          <a:effectLst/>
                        </a:rPr>
                        <a:t>6302.5 </a:t>
                      </a:r>
                      <a:r>
                        <a:rPr lang="fr-FR" sz="2000">
                          <a:effectLst/>
                        </a:rPr>
                        <a:t>Å± 3 Å</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pt-BR" sz="2000">
                          <a:effectLst/>
                        </a:rPr>
                        <a:t>6173 Å</a:t>
                      </a:r>
                      <a:r>
                        <a:rPr lang="fr-FR" sz="2000">
                          <a:effectLst/>
                        </a:rPr>
                        <a:t>± Å </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pt-BR" sz="2000">
                          <a:effectLst/>
                        </a:rPr>
                        <a:t>6767.8</a:t>
                      </a:r>
                      <a:r>
                        <a:rPr lang="fr-FR" sz="2000">
                          <a:effectLst/>
                        </a:rPr>
                        <a:t>Å mÅ***</a:t>
                      </a:r>
                      <a:endParaRPr lang="pt-BR" sz="3200">
                        <a:solidFill>
                          <a:srgbClr val="000000"/>
                        </a:solidFill>
                        <a:effectLst/>
                        <a:latin typeface="Arial" charset="0"/>
                        <a:ea typeface="Times New Roman" charset="0"/>
                        <a:cs typeface="Times New Roman" charset="0"/>
                      </a:endParaRPr>
                    </a:p>
                  </a:txBody>
                  <a:tcPr marL="65405" marR="68580" marT="0" marB="0"/>
                </a:tc>
              </a:tr>
              <a:tr h="1125225">
                <a:tc>
                  <a:txBody>
                    <a:bodyPr/>
                    <a:lstStyle/>
                    <a:p>
                      <a:pPr algn="just">
                        <a:lnSpc>
                          <a:spcPct val="150000"/>
                        </a:lnSpc>
                        <a:spcAft>
                          <a:spcPts val="0"/>
                        </a:spcAft>
                      </a:pPr>
                      <a:r>
                        <a:rPr lang="en-US" sz="2000">
                          <a:effectLst/>
                        </a:rPr>
                        <a:t>Spectral Bandwidth</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fr-FR" sz="2000" dirty="0" smtClean="0">
                          <a:effectLst/>
                        </a:rPr>
                        <a:t>160 </a:t>
                      </a:r>
                      <a:r>
                        <a:rPr lang="fr-FR" sz="2000" dirty="0" err="1">
                          <a:effectLst/>
                        </a:rPr>
                        <a:t>mÅ</a:t>
                      </a:r>
                      <a:endParaRPr lang="pt-BR" sz="3200" dirty="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pt-BR" sz="2000">
                          <a:effectLst/>
                        </a:rPr>
                        <a:t>76 </a:t>
                      </a:r>
                      <a:r>
                        <a:rPr lang="fr-FR" sz="2000">
                          <a:effectLst/>
                        </a:rPr>
                        <a:t>mÅ (68.8 mA x 6 =412 mA)</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nSpc>
                          <a:spcPct val="150000"/>
                        </a:lnSpc>
                        <a:spcAft>
                          <a:spcPts val="0"/>
                        </a:spcAft>
                      </a:pPr>
                      <a:r>
                        <a:rPr lang="en-US" sz="2000">
                          <a:effectLst/>
                        </a:rPr>
                        <a:t>95 m Å (75.6mA, each point). FWHM =159-169 mA. S.E. Evans, 1998).</a:t>
                      </a:r>
                      <a:endParaRPr lang="pt-BR" sz="3200">
                        <a:solidFill>
                          <a:srgbClr val="000000"/>
                        </a:solidFill>
                        <a:effectLst/>
                        <a:latin typeface="Arial" charset="0"/>
                        <a:ea typeface="Times New Roman" charset="0"/>
                        <a:cs typeface="Times New Roman" charset="0"/>
                      </a:endParaRPr>
                    </a:p>
                  </a:txBody>
                  <a:tcPr marL="65405" marR="68580" marT="0" marB="0"/>
                </a:tc>
              </a:tr>
              <a:tr h="531718">
                <a:tc>
                  <a:txBody>
                    <a:bodyPr/>
                    <a:lstStyle/>
                    <a:p>
                      <a:pPr algn="just">
                        <a:lnSpc>
                          <a:spcPct val="150000"/>
                        </a:lnSpc>
                        <a:spcAft>
                          <a:spcPts val="0"/>
                        </a:spcAft>
                      </a:pPr>
                      <a:r>
                        <a:rPr lang="en-US" sz="2000">
                          <a:effectLst/>
                        </a:rPr>
                        <a:t>B</a:t>
                      </a:r>
                      <a:r>
                        <a:rPr lang="en-US" sz="2000" baseline="-25000">
                          <a:effectLst/>
                        </a:rPr>
                        <a:t>LOS</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+-3.5 kG </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fr-FR" sz="2000">
                          <a:effectLst/>
                        </a:rPr>
                        <a:t>± 4 kG</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fr-FR" sz="2000">
                          <a:effectLst/>
                        </a:rPr>
                        <a:t>± 3.0-3.5 kG</a:t>
                      </a:r>
                      <a:endParaRPr lang="pt-BR" sz="3200">
                        <a:solidFill>
                          <a:srgbClr val="000000"/>
                        </a:solidFill>
                        <a:effectLst/>
                        <a:latin typeface="Arial" charset="0"/>
                        <a:ea typeface="Times New Roman" charset="0"/>
                        <a:cs typeface="Times New Roman" charset="0"/>
                      </a:endParaRPr>
                    </a:p>
                  </a:txBody>
                  <a:tcPr marL="65405" marR="68580" marT="0" marB="0"/>
                </a:tc>
              </a:tr>
              <a:tr h="531718">
                <a:tc>
                  <a:txBody>
                    <a:bodyPr/>
                    <a:lstStyle/>
                    <a:p>
                      <a:pPr algn="just">
                        <a:lnSpc>
                          <a:spcPct val="150000"/>
                        </a:lnSpc>
                        <a:spcAft>
                          <a:spcPts val="0"/>
                        </a:spcAft>
                      </a:pPr>
                      <a:r>
                        <a:rPr lang="en-US" sz="2000">
                          <a:effectLst/>
                        </a:rPr>
                        <a:t>B</a:t>
                      </a:r>
                      <a:r>
                        <a:rPr lang="en-US" sz="2000" baseline="-25000">
                          <a:effectLst/>
                        </a:rPr>
                        <a:t>TRA</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dirty="0">
                          <a:effectLst/>
                        </a:rPr>
                        <a:t>+-3.5 </a:t>
                      </a:r>
                      <a:r>
                        <a:rPr lang="en-US" sz="2000" dirty="0" err="1">
                          <a:effectLst/>
                        </a:rPr>
                        <a:t>kG</a:t>
                      </a:r>
                      <a:endParaRPr lang="pt-BR" sz="3200" dirty="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fr-FR" sz="2000">
                          <a:effectLst/>
                        </a:rPr>
                        <a:t>± </a:t>
                      </a:r>
                      <a:r>
                        <a:rPr lang="en-US" sz="2000">
                          <a:effectLst/>
                        </a:rPr>
                        <a:t> 2.5 kG</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a:t>
                      </a:r>
                      <a:endParaRPr lang="pt-BR" sz="3200">
                        <a:solidFill>
                          <a:srgbClr val="000000"/>
                        </a:solidFill>
                        <a:effectLst/>
                        <a:latin typeface="Arial" charset="0"/>
                        <a:ea typeface="Times New Roman" charset="0"/>
                        <a:cs typeface="Times New Roman" charset="0"/>
                      </a:endParaRPr>
                    </a:p>
                  </a:txBody>
                  <a:tcPr marL="65405" marR="68580" marT="0" marB="0"/>
                </a:tc>
              </a:tr>
              <a:tr h="1125122">
                <a:tc>
                  <a:txBody>
                    <a:bodyPr/>
                    <a:lstStyle/>
                    <a:p>
                      <a:pPr algn="just">
                        <a:lnSpc>
                          <a:spcPct val="150000"/>
                        </a:lnSpc>
                        <a:spcAft>
                          <a:spcPts val="0"/>
                        </a:spcAft>
                      </a:pPr>
                      <a:r>
                        <a:rPr lang="en-US" sz="2000">
                          <a:effectLst/>
                        </a:rPr>
                        <a:t>V</a:t>
                      </a:r>
                      <a:r>
                        <a:rPr lang="en-US" sz="2000" baseline="-25000">
                          <a:effectLst/>
                        </a:rPr>
                        <a:t>LOS</a:t>
                      </a:r>
                      <a:r>
                        <a:rPr lang="en-US" sz="2000">
                          <a:effectLst/>
                        </a:rPr>
                        <a:t> (long-term)</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NA</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 </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a:effectLst/>
                        </a:rPr>
                        <a:t>0.1 km/s (Beck J. G, 1998)</a:t>
                      </a:r>
                      <a:endParaRPr lang="pt-BR" sz="3200">
                        <a:solidFill>
                          <a:srgbClr val="000000"/>
                        </a:solidFill>
                        <a:effectLst/>
                        <a:latin typeface="Arial" charset="0"/>
                        <a:ea typeface="Times New Roman" charset="0"/>
                        <a:cs typeface="Times New Roman" charset="0"/>
                      </a:endParaRPr>
                    </a:p>
                  </a:txBody>
                  <a:tcPr marL="65405" marR="68580" marT="0" marB="0"/>
                </a:tc>
              </a:tr>
              <a:tr h="531718">
                <a:tc>
                  <a:txBody>
                    <a:bodyPr/>
                    <a:lstStyle/>
                    <a:p>
                      <a:pPr algn="just">
                        <a:lnSpc>
                          <a:spcPct val="150000"/>
                        </a:lnSpc>
                        <a:spcAft>
                          <a:spcPts val="0"/>
                        </a:spcAft>
                      </a:pPr>
                      <a:r>
                        <a:rPr lang="en-US" sz="2000">
                          <a:effectLst/>
                        </a:rPr>
                        <a:t>V</a:t>
                      </a:r>
                      <a:r>
                        <a:rPr lang="en-US" sz="2000" baseline="-25000">
                          <a:effectLst/>
                        </a:rPr>
                        <a:t>LOS</a:t>
                      </a:r>
                      <a:r>
                        <a:rPr lang="en-US" sz="2000">
                          <a:effectLst/>
                        </a:rPr>
                        <a:t> (instantaneous)</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fr-FR" sz="2000">
                          <a:effectLst/>
                        </a:rPr>
                        <a:t>± 10 m s</a:t>
                      </a:r>
                      <a:r>
                        <a:rPr lang="fr-FR" sz="2000" baseline="30000">
                          <a:effectLst/>
                        </a:rPr>
                        <a:t>-1</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fr-FR" sz="2000">
                          <a:effectLst/>
                        </a:rPr>
                        <a:t>± 6 m s</a:t>
                      </a:r>
                      <a:r>
                        <a:rPr lang="fr-FR" sz="2000" baseline="30000">
                          <a:effectLst/>
                        </a:rPr>
                        <a:t>-1</a:t>
                      </a:r>
                      <a:endParaRPr lang="pt-BR" sz="3200">
                        <a:solidFill>
                          <a:srgbClr val="000000"/>
                        </a:solidFill>
                        <a:effectLst/>
                        <a:latin typeface="Arial" charset="0"/>
                        <a:ea typeface="Times New Roman" charset="0"/>
                        <a:cs typeface="Times New Roman" charset="0"/>
                      </a:endParaRPr>
                    </a:p>
                  </a:txBody>
                  <a:tcPr marL="65405" marR="68580" marT="0" marB="0"/>
                </a:tc>
                <a:tc>
                  <a:txBody>
                    <a:bodyPr/>
                    <a:lstStyle/>
                    <a:p>
                      <a:pPr algn="just">
                        <a:lnSpc>
                          <a:spcPct val="150000"/>
                        </a:lnSpc>
                        <a:spcAft>
                          <a:spcPts val="0"/>
                        </a:spcAft>
                      </a:pPr>
                      <a:r>
                        <a:rPr lang="en-US" sz="2000" dirty="0">
                          <a:effectLst/>
                        </a:rPr>
                        <a:t> </a:t>
                      </a:r>
                      <a:endParaRPr lang="pt-BR" sz="3200" dirty="0">
                        <a:solidFill>
                          <a:srgbClr val="000000"/>
                        </a:solidFill>
                        <a:effectLst/>
                        <a:latin typeface="Arial" charset="0"/>
                        <a:ea typeface="Times New Roman" charset="0"/>
                        <a:cs typeface="Times New Roman" charset="0"/>
                      </a:endParaRPr>
                    </a:p>
                  </a:txBody>
                  <a:tcPr marL="65405" marR="68580" marT="0" marB="0"/>
                </a:tc>
              </a:tr>
            </a:tbl>
          </a:graphicData>
        </a:graphic>
      </p:graphicFrame>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849032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gray">
          <a:xfrm>
            <a:off x="533227" y="351904"/>
            <a:ext cx="16417824" cy="1860600"/>
          </a:xfrm>
          <a:prstGeom prst="rect">
            <a:avLst/>
          </a:prstGeom>
          <a:solidFill>
            <a:schemeClr val="tx1">
              <a:alpha val="23000"/>
            </a:schemeClr>
          </a:solidFill>
          <a:ln w="9525">
            <a:noFill/>
            <a:miter lim="800000"/>
            <a:headEnd/>
            <a:tailEnd/>
          </a:ln>
        </p:spPr>
        <p:txBody>
          <a:bodyPr lIns="0" tIns="65023" rIns="0" bIns="65023" anchor="t"/>
          <a:lstStyle/>
          <a:p>
            <a:r>
              <a:rPr lang="en-US" sz="4400" dirty="0" smtClean="0">
                <a:solidFill>
                  <a:schemeClr val="tx1"/>
                </a:solidFill>
              </a:rPr>
              <a:t>National Institute for Space Research</a:t>
            </a:r>
          </a:p>
          <a:p>
            <a:r>
              <a:rPr lang="pt-BR" sz="4400" dirty="0">
                <a:hlinkClick r:id="rId3" tooltip="Ir para Home"/>
              </a:rPr>
              <a:t/>
            </a:r>
            <a:br>
              <a:rPr lang="pt-BR" sz="4400" dirty="0">
                <a:hlinkClick r:id="rId3" tooltip="Ir para Home"/>
              </a:rPr>
            </a:br>
            <a:endParaRPr lang="en-US" sz="4400" b="1" kern="0" dirty="0">
              <a:solidFill>
                <a:srgbClr val="FFFF00"/>
              </a:solidFill>
              <a:ea typeface="MS PGothic" charset="0"/>
              <a:cs typeface="MS PGothic" charset="0"/>
            </a:endParaRPr>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65" y="1282531"/>
            <a:ext cx="1587500" cy="571500"/>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9839" y="409458"/>
            <a:ext cx="4879204" cy="2883166"/>
          </a:xfrm>
          <a:prstGeom prst="rect">
            <a:avLst/>
          </a:prstGeom>
          <a:ln>
            <a:noFill/>
          </a:ln>
          <a:effectLst>
            <a:outerShdw blurRad="292100" dist="139700" dir="2700000" algn="tl" rotWithShape="0">
              <a:srgbClr val="333333">
                <a:alpha val="65000"/>
              </a:srgbClr>
            </a:outerShdw>
          </a:effectLst>
        </p:spPr>
      </p:pic>
      <p:pic>
        <p:nvPicPr>
          <p:cNvPr id="2" name="Image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9839" y="6602146"/>
            <a:ext cx="4879204" cy="2883166"/>
          </a:xfrm>
          <a:prstGeom prst="rect">
            <a:avLst/>
          </a:prstGeom>
        </p:spPr>
      </p:pic>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46023" y="3580656"/>
            <a:ext cx="5005028" cy="2746243"/>
          </a:xfrm>
          <a:prstGeom prst="rect">
            <a:avLst/>
          </a:prstGeom>
          <a:ln>
            <a:noFill/>
          </a:ln>
          <a:effectLst>
            <a:outerShdw blurRad="292100" dist="139700" dir="2700000" algn="tl" rotWithShape="0">
              <a:srgbClr val="333333">
                <a:alpha val="65000"/>
              </a:srgbClr>
            </a:outerShdw>
          </a:effectLst>
        </p:spPr>
      </p:pic>
      <p:sp>
        <p:nvSpPr>
          <p:cNvPr id="11" name="CaixaDeTexto 10"/>
          <p:cNvSpPr txBox="1"/>
          <p:nvPr/>
        </p:nvSpPr>
        <p:spPr>
          <a:xfrm>
            <a:off x="532165" y="2559759"/>
            <a:ext cx="16418886" cy="6709529"/>
          </a:xfrm>
          <a:prstGeom prst="rect">
            <a:avLst/>
          </a:prstGeom>
          <a:noFill/>
        </p:spPr>
        <p:txBody>
          <a:bodyPr wrap="square" rtlCol="0">
            <a:spAutoFit/>
          </a:bodyPr>
          <a:lstStyle/>
          <a:p>
            <a:r>
              <a:rPr lang="en-US" sz="4000" dirty="0" smtClean="0">
                <a:solidFill>
                  <a:srgbClr val="FFFF00"/>
                </a:solidFill>
              </a:rPr>
              <a:t>Research and Development:</a:t>
            </a:r>
          </a:p>
          <a:p>
            <a:pPr marL="571500" indent="-571500">
              <a:lnSpc>
                <a:spcPct val="150000"/>
              </a:lnSpc>
              <a:buFont typeface="Arial" charset="0"/>
              <a:buChar char="•"/>
            </a:pPr>
            <a:r>
              <a:rPr lang="en-US" sz="3200" dirty="0" smtClean="0">
                <a:solidFill>
                  <a:srgbClr val="FFFF00"/>
                </a:solidFill>
              </a:rPr>
              <a:t>Space and Atmospheric Sciences</a:t>
            </a:r>
          </a:p>
          <a:p>
            <a:pPr marL="571500" indent="-571500">
              <a:lnSpc>
                <a:spcPct val="150000"/>
              </a:lnSpc>
              <a:buFont typeface="Arial" charset="0"/>
              <a:buChar char="•"/>
            </a:pPr>
            <a:r>
              <a:rPr lang="en-US" sz="3200" dirty="0" smtClean="0">
                <a:solidFill>
                  <a:srgbClr val="FFFF00"/>
                </a:solidFill>
              </a:rPr>
              <a:t>Earth Observation</a:t>
            </a:r>
          </a:p>
          <a:p>
            <a:pPr marL="571500" indent="-571500">
              <a:lnSpc>
                <a:spcPct val="150000"/>
              </a:lnSpc>
              <a:buFont typeface="Arial" charset="0"/>
              <a:buChar char="•"/>
            </a:pPr>
            <a:r>
              <a:rPr lang="en-US" sz="3200" dirty="0">
                <a:solidFill>
                  <a:srgbClr val="FFFF00"/>
                </a:solidFill>
              </a:rPr>
              <a:t>Space Engineering and </a:t>
            </a:r>
            <a:r>
              <a:rPr lang="en-US" sz="3200" dirty="0" smtClean="0">
                <a:solidFill>
                  <a:srgbClr val="FFFF00"/>
                </a:solidFill>
              </a:rPr>
              <a:t>Technology</a:t>
            </a:r>
          </a:p>
          <a:p>
            <a:pPr marL="571500" indent="-571500">
              <a:lnSpc>
                <a:spcPct val="150000"/>
              </a:lnSpc>
              <a:buFont typeface="Arial" charset="0"/>
              <a:buChar char="•"/>
            </a:pPr>
            <a:r>
              <a:rPr lang="en-US" sz="3200" dirty="0">
                <a:solidFill>
                  <a:srgbClr val="FFFF00"/>
                </a:solidFill>
              </a:rPr>
              <a:t>Integration and Testing Laboratory</a:t>
            </a:r>
            <a:endParaRPr lang="en-US" sz="3200" dirty="0" smtClean="0">
              <a:solidFill>
                <a:srgbClr val="FFFF00"/>
              </a:solidFill>
            </a:endParaRPr>
          </a:p>
          <a:p>
            <a:pPr marL="571500" indent="-571500">
              <a:lnSpc>
                <a:spcPct val="150000"/>
              </a:lnSpc>
              <a:buFont typeface="Arial" charset="0"/>
              <a:buChar char="•"/>
            </a:pPr>
            <a:r>
              <a:rPr lang="en-US" sz="3200" dirty="0" smtClean="0">
                <a:solidFill>
                  <a:srgbClr val="FFFF00"/>
                </a:solidFill>
              </a:rPr>
              <a:t>Satellite Tracking and Control</a:t>
            </a:r>
          </a:p>
          <a:p>
            <a:pPr marL="571500" indent="-571500">
              <a:lnSpc>
                <a:spcPct val="150000"/>
              </a:lnSpc>
              <a:buFont typeface="Arial" charset="0"/>
              <a:buChar char="•"/>
            </a:pPr>
            <a:r>
              <a:rPr lang="en-US" sz="3200" dirty="0" smtClean="0">
                <a:solidFill>
                  <a:srgbClr val="FFFF00"/>
                </a:solidFill>
              </a:rPr>
              <a:t>Associated Laboratories: </a:t>
            </a:r>
          </a:p>
          <a:p>
            <a:pPr marL="914400" lvl="1" indent="-571500">
              <a:lnSpc>
                <a:spcPct val="150000"/>
              </a:lnSpc>
              <a:buFont typeface="Arial" charset="0"/>
              <a:buChar char="•"/>
            </a:pPr>
            <a:r>
              <a:rPr lang="en-US" sz="3200" dirty="0" smtClean="0">
                <a:solidFill>
                  <a:srgbClr val="FFFF00"/>
                </a:solidFill>
              </a:rPr>
              <a:t> Sensors and Materials, Plasma, Computing and </a:t>
            </a:r>
          </a:p>
          <a:p>
            <a:pPr marL="914400" lvl="1" indent="-571500">
              <a:lnSpc>
                <a:spcPct val="150000"/>
              </a:lnSpc>
              <a:buFont typeface="Arial" charset="0"/>
              <a:buChar char="•"/>
            </a:pPr>
            <a:r>
              <a:rPr lang="en-US" sz="3200" dirty="0" smtClean="0">
                <a:solidFill>
                  <a:srgbClr val="FFFF00"/>
                </a:solidFill>
              </a:rPr>
              <a:t>Applied Mathematics, Combustion and Propulsion.</a:t>
            </a:r>
            <a:endParaRPr lang="en-US" sz="3200" dirty="0">
              <a:solidFill>
                <a:srgbClr val="FFFF00"/>
              </a:solidFill>
            </a:endParaRPr>
          </a:p>
        </p:txBody>
      </p:sp>
    </p:spTree>
    <p:extLst>
      <p:ext uri="{BB962C8B-B14F-4D97-AF65-F5344CB8AC3E}">
        <p14:creationId xmlns:p14="http://schemas.microsoft.com/office/powerpoint/2010/main" val="24277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a 26"/>
          <p:cNvGraphicFramePr/>
          <p:nvPr>
            <p:extLst>
              <p:ext uri="{D42A27DB-BD31-4B8C-83A1-F6EECF244321}">
                <p14:modId xmlns:p14="http://schemas.microsoft.com/office/powerpoint/2010/main" val="1968725539"/>
              </p:ext>
            </p:extLst>
          </p:nvPr>
        </p:nvGraphicFramePr>
        <p:xfrm>
          <a:off x="1613347" y="1420416"/>
          <a:ext cx="11449272" cy="2939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ixaDeTexto 7"/>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9"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Concept: Optical Design</a:t>
            </a:r>
          </a:p>
        </p:txBody>
      </p:sp>
      <p:pic>
        <p:nvPicPr>
          <p:cNvPr id="11" name="Picture 2" descr="http://sdowww.lmsal.com/sdomedia/SunInTime/2013/09/09/f0304.jpg"/>
          <p:cNvPicPr>
            <a:picLocks noChangeAspect="1" noChangeArrowheads="1"/>
          </p:cNvPicPr>
          <p:nvPr/>
        </p:nvPicPr>
        <p:blipFill rotWithShape="1">
          <a:blip r:embed="rId8">
            <a:extLst>
              <a:ext uri="{28A0092B-C50C-407E-A947-70E740481C1C}">
                <a14:useLocalDpi xmlns:a14="http://schemas.microsoft.com/office/drawing/2010/main" val="0"/>
              </a:ext>
            </a:extLst>
          </a:blip>
          <a:srcRect l="70140"/>
          <a:stretch/>
        </p:blipFill>
        <p:spPr bwMode="auto">
          <a:xfrm>
            <a:off x="29171" y="1996480"/>
            <a:ext cx="1025561" cy="3535660"/>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965275" y="4156720"/>
            <a:ext cx="12889432" cy="54528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p:cNvPicPr>
          <p:nvPr/>
        </p:nvPicPr>
        <p:blipFill>
          <a:blip r:embed="rId9"/>
          <a:stretch>
            <a:fillRect/>
          </a:stretch>
        </p:blipFill>
        <p:spPr>
          <a:xfrm>
            <a:off x="1226087" y="4300736"/>
            <a:ext cx="12268580" cy="5328592"/>
          </a:xfrm>
          <a:prstGeom prst="rect">
            <a:avLst/>
          </a:prstGeom>
        </p:spPr>
      </p:pic>
      <p:pic>
        <p:nvPicPr>
          <p:cNvPr id="12" name="Imagem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96433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9"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Concept: Optical Design</a:t>
            </a:r>
          </a:p>
        </p:txBody>
      </p:sp>
      <p:pic>
        <p:nvPicPr>
          <p:cNvPr id="11" name="Picture 2" descr="http://sdowww.lmsal.com/sdomedia/SunInTime/2013/09/09/f0304.jpg"/>
          <p:cNvPicPr>
            <a:picLocks noChangeAspect="1" noChangeArrowheads="1"/>
          </p:cNvPicPr>
          <p:nvPr/>
        </p:nvPicPr>
        <p:blipFill rotWithShape="1">
          <a:blip r:embed="rId4">
            <a:extLst>
              <a:ext uri="{28A0092B-C50C-407E-A947-70E740481C1C}">
                <a14:useLocalDpi xmlns:a14="http://schemas.microsoft.com/office/drawing/2010/main" val="0"/>
              </a:ext>
            </a:extLst>
          </a:blip>
          <a:srcRect l="70140"/>
          <a:stretch/>
        </p:blipFill>
        <p:spPr bwMode="auto">
          <a:xfrm>
            <a:off x="29171" y="1996480"/>
            <a:ext cx="1025561" cy="3535660"/>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3"/>
          <p:cNvGraphicFramePr>
            <a:graphicFrameLocks noChangeAspect="1"/>
          </p:cNvGraphicFramePr>
          <p:nvPr>
            <p:extLst>
              <p:ext uri="{D42A27DB-BD31-4B8C-83A1-F6EECF244321}">
                <p14:modId xmlns:p14="http://schemas.microsoft.com/office/powerpoint/2010/main" val="672887893"/>
              </p:ext>
            </p:extLst>
          </p:nvPr>
        </p:nvGraphicFramePr>
        <p:xfrm>
          <a:off x="1829371" y="2212504"/>
          <a:ext cx="10009112" cy="6273072"/>
        </p:xfrm>
        <a:graphic>
          <a:graphicData uri="http://schemas.openxmlformats.org/presentationml/2006/ole">
            <mc:AlternateContent xmlns:mc="http://schemas.openxmlformats.org/markup-compatibility/2006">
              <mc:Choice xmlns:v="urn:schemas-microsoft-com:vml" Requires="v">
                <p:oleObj spid="_x0000_s1067" name="Document" r:id="rId5" imgW="7315200" imgH="4584700" progId="Word.Document.12">
                  <p:embed/>
                </p:oleObj>
              </mc:Choice>
              <mc:Fallback>
                <p:oleObj name="Document" r:id="rId5" imgW="7315200" imgH="4584700" progId="Word.Document.12">
                  <p:embed/>
                  <p:pic>
                    <p:nvPicPr>
                      <p:cNvPr id="0" name=""/>
                      <p:cNvPicPr/>
                      <p:nvPr/>
                    </p:nvPicPr>
                    <p:blipFill>
                      <a:blip r:embed="rId6"/>
                      <a:stretch>
                        <a:fillRect/>
                      </a:stretch>
                    </p:blipFill>
                    <p:spPr>
                      <a:xfrm>
                        <a:off x="1829371" y="2212504"/>
                        <a:ext cx="10009112" cy="6273072"/>
                      </a:xfrm>
                      <a:prstGeom prst="rect">
                        <a:avLst/>
                      </a:prstGeom>
                    </p:spPr>
                  </p:pic>
                </p:oleObj>
              </mc:Fallback>
            </mc:AlternateContent>
          </a:graphicData>
        </a:graphic>
      </p:graphicFrame>
      <p:pic>
        <p:nvPicPr>
          <p:cNvPr id="13" name="Image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212550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r>
              <a:rPr lang="en-US" sz="3200" dirty="0" smtClean="0"/>
              <a:t>Proof of </a:t>
            </a:r>
            <a:r>
              <a:rPr lang="en-US" sz="3200" dirty="0"/>
              <a:t>Concept Model </a:t>
            </a:r>
            <a:r>
              <a:rPr lang="en-US" sz="3200" dirty="0" smtClean="0"/>
              <a:t>Philosophy:</a:t>
            </a:r>
          </a:p>
          <a:p>
            <a:pPr marL="805500" indent="-571500" algn="l">
              <a:lnSpc>
                <a:spcPct val="110000"/>
              </a:lnSpc>
              <a:spcBef>
                <a:spcPts val="1400"/>
              </a:spcBef>
              <a:buFont typeface="Arial" charset="0"/>
              <a:buChar char="•"/>
            </a:pPr>
            <a:r>
              <a:rPr lang="en-US" sz="2800" dirty="0"/>
              <a:t>Similarity with the final instrument.</a:t>
            </a:r>
          </a:p>
          <a:p>
            <a:pPr marL="805500" indent="-571500" algn="l">
              <a:lnSpc>
                <a:spcPct val="110000"/>
              </a:lnSpc>
              <a:spcBef>
                <a:spcPts val="1400"/>
              </a:spcBef>
              <a:buFont typeface="Arial" charset="0"/>
              <a:buChar char="•"/>
            </a:pPr>
            <a:r>
              <a:rPr lang="en-US" sz="2800" dirty="0"/>
              <a:t>Use COTS as much as possible. </a:t>
            </a:r>
          </a:p>
          <a:p>
            <a:pPr marL="805500" indent="-571500" algn="l">
              <a:lnSpc>
                <a:spcPct val="110000"/>
              </a:lnSpc>
              <a:spcBef>
                <a:spcPts val="1400"/>
              </a:spcBef>
              <a:buFont typeface="Arial" charset="0"/>
              <a:buChar char="•"/>
            </a:pPr>
            <a:r>
              <a:rPr lang="en-US" sz="2800" dirty="0"/>
              <a:t>Much smaller instrument</a:t>
            </a:r>
          </a:p>
          <a:p>
            <a:pPr marL="805500" indent="-571500" algn="l">
              <a:lnSpc>
                <a:spcPct val="110000"/>
              </a:lnSpc>
              <a:spcBef>
                <a:spcPts val="1400"/>
              </a:spcBef>
              <a:buFont typeface="Arial" charset="0"/>
              <a:buChar char="•"/>
            </a:pPr>
            <a:r>
              <a:rPr lang="en-US" sz="2800" dirty="0"/>
              <a:t>Fast and easy implement and debug.</a:t>
            </a:r>
            <a:endParaRPr lang="en-US" sz="4000" dirty="0"/>
          </a:p>
          <a:p>
            <a:pPr algn="l"/>
            <a:endParaRPr lang="en-US" sz="4000" dirty="0" smtClean="0"/>
          </a:p>
          <a:p>
            <a:endParaRPr lang="en-US" sz="4000" dirty="0"/>
          </a:p>
          <a:p>
            <a:endParaRPr lang="pt-BR" dirty="0"/>
          </a:p>
        </p:txBody>
      </p:sp>
      <p:sp>
        <p:nvSpPr>
          <p:cNvPr id="9"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Proof </a:t>
            </a:r>
            <a:r>
              <a:rPr lang="en-US" sz="4400" b="1" kern="0" dirty="0" smtClean="0">
                <a:solidFill>
                  <a:srgbClr val="FFFF00"/>
                </a:solidFill>
                <a:ea typeface="MS PGothic" charset="0"/>
                <a:cs typeface="MS PGothic" charset="0"/>
              </a:rPr>
              <a:t>of Concept</a:t>
            </a:r>
            <a:r>
              <a:rPr lang="en-US" sz="4400" b="1" kern="0" dirty="0">
                <a:solidFill>
                  <a:srgbClr val="FFFF00"/>
                </a:solidFill>
                <a:ea typeface="MS PGothic" charset="0"/>
                <a:cs typeface="MS PGothic" charset="0"/>
              </a:rPr>
              <a:t>: Optical Design</a:t>
            </a:r>
          </a:p>
        </p:txBody>
      </p:sp>
      <p:pic>
        <p:nvPicPr>
          <p:cNvPr id="11" name="Picture 2" descr="http://sdowww.lmsal.com/sdomedia/SunInTime/2013/09/09/f0304.jpg"/>
          <p:cNvPicPr>
            <a:picLocks noChangeAspect="1" noChangeArrowheads="1"/>
          </p:cNvPicPr>
          <p:nvPr/>
        </p:nvPicPr>
        <p:blipFill rotWithShape="1">
          <a:blip r:embed="rId3">
            <a:extLst>
              <a:ext uri="{28A0092B-C50C-407E-A947-70E740481C1C}">
                <a14:useLocalDpi xmlns:a14="http://schemas.microsoft.com/office/drawing/2010/main" val="0"/>
              </a:ext>
            </a:extLst>
          </a:blip>
          <a:srcRect l="70140"/>
          <a:stretch/>
        </p:blipFill>
        <p:spPr bwMode="auto">
          <a:xfrm>
            <a:off x="29171" y="1996480"/>
            <a:ext cx="1025561" cy="3535660"/>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4"/>
          <a:stretch>
            <a:fillRect/>
          </a:stretch>
        </p:blipFill>
        <p:spPr>
          <a:xfrm>
            <a:off x="749251" y="2788568"/>
            <a:ext cx="12268580" cy="5328592"/>
          </a:xfrm>
          <a:prstGeom prst="rect">
            <a:avLst/>
          </a:prstGeom>
          <a:solidFill>
            <a:schemeClr val="tx2"/>
          </a:solidFill>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42811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253307" y="2212504"/>
            <a:ext cx="15193688" cy="71147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2385789" y="2656780"/>
            <a:ext cx="12712700" cy="6540500"/>
          </a:xfrm>
          <a:prstGeom prst="rect">
            <a:avLst/>
          </a:prstGeom>
        </p:spPr>
      </p:pic>
      <p:sp>
        <p:nvSpPr>
          <p:cNvPr id="6" name="Content Placeholder 2"/>
          <p:cNvSpPr>
            <a:spLocks noGrp="1"/>
          </p:cNvSpPr>
          <p:nvPr>
            <p:ph idx="1"/>
          </p:nvPr>
        </p:nvSpPr>
        <p:spPr>
          <a:xfrm>
            <a:off x="5645795" y="1420416"/>
            <a:ext cx="5976664" cy="936104"/>
          </a:xfrm>
        </p:spPr>
        <p:txBody>
          <a:bodyPr vert="horz" lIns="130046" tIns="65023" rIns="130046" bIns="65023" rtlCol="0">
            <a:normAutofit/>
          </a:bodyPr>
          <a:lstStyle/>
          <a:p>
            <a:pPr marL="0" indent="0">
              <a:buNone/>
            </a:pPr>
            <a:r>
              <a:rPr lang="en-US" dirty="0">
                <a:solidFill>
                  <a:srgbClr val="FFFF00"/>
                </a:solidFill>
              </a:rPr>
              <a:t>D</a:t>
            </a:r>
            <a:r>
              <a:rPr lang="en-US" dirty="0" smtClean="0">
                <a:solidFill>
                  <a:srgbClr val="FFFF00"/>
                </a:solidFill>
              </a:rPr>
              <a:t>esign of IO-1 and IO-2.  </a:t>
            </a:r>
          </a:p>
        </p:txBody>
      </p:sp>
      <p:sp>
        <p:nvSpPr>
          <p:cNvPr id="9"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Proof </a:t>
            </a:r>
            <a:r>
              <a:rPr lang="en-US" sz="4400" b="1" kern="0" dirty="0" smtClean="0">
                <a:solidFill>
                  <a:srgbClr val="FFFF00"/>
                </a:solidFill>
                <a:ea typeface="MS PGothic" charset="0"/>
                <a:cs typeface="MS PGothic" charset="0"/>
              </a:rPr>
              <a:t>of Concept</a:t>
            </a:r>
            <a:r>
              <a:rPr lang="en-US" sz="4400" b="1" kern="0" dirty="0">
                <a:solidFill>
                  <a:srgbClr val="FFFF00"/>
                </a:solidFill>
                <a:ea typeface="MS PGothic" charset="0"/>
                <a:cs typeface="MS PGothic" charset="0"/>
              </a:rPr>
              <a:t>: Optical Design</a:t>
            </a:r>
          </a:p>
        </p:txBody>
      </p:sp>
      <p:sp>
        <p:nvSpPr>
          <p:cNvPr id="8" name="Oval 7"/>
          <p:cNvSpPr/>
          <p:nvPr/>
        </p:nvSpPr>
        <p:spPr bwMode="auto">
          <a:xfrm>
            <a:off x="6005835" y="2356520"/>
            <a:ext cx="5472608" cy="1296144"/>
          </a:xfrm>
          <a:prstGeom prst="ellipse">
            <a:avLst/>
          </a:prstGeom>
          <a:noFill/>
          <a:ln w="28575" cap="flat" cmpd="sng" algn="ctr">
            <a:solidFill>
              <a:srgbClr val="FF0000"/>
            </a:solidFill>
            <a:prstDash val="dash"/>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a:endParaRPr lang="en-US">
              <a:latin typeface="Baskerville" pitchFamily="18" charset="0"/>
              <a:sym typeface="Baskerville" pitchFamily="18" charset="0"/>
            </a:endParaRPr>
          </a:p>
        </p:txBody>
      </p:sp>
      <p:pic>
        <p:nvPicPr>
          <p:cNvPr id="10" name="Picture 2" descr="http://sdowww.lmsal.com/sdomedia/SunInTime/2013/09/09/f0304.jpg"/>
          <p:cNvPicPr>
            <a:picLocks noChangeAspect="1" noChangeArrowheads="1"/>
          </p:cNvPicPr>
          <p:nvPr/>
        </p:nvPicPr>
        <p:blipFill rotWithShape="1">
          <a:blip r:embed="rId3">
            <a:extLst>
              <a:ext uri="{28A0092B-C50C-407E-A947-70E740481C1C}">
                <a14:useLocalDpi xmlns:a14="http://schemas.microsoft.com/office/drawing/2010/main" val="0"/>
              </a:ext>
            </a:extLst>
          </a:blip>
          <a:srcRect l="70140"/>
          <a:stretch/>
        </p:blipFill>
        <p:spPr bwMode="auto">
          <a:xfrm>
            <a:off x="29171" y="1996480"/>
            <a:ext cx="1025561" cy="3535660"/>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130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dowww.lmsal.com/sdomedia/SunInTime/2013/09/09/f0304.jpg"/>
          <p:cNvPicPr>
            <a:picLocks noChangeAspect="1" noChangeArrowheads="1"/>
          </p:cNvPicPr>
          <p:nvPr/>
        </p:nvPicPr>
        <p:blipFill rotWithShape="1">
          <a:blip r:embed="rId2">
            <a:extLst>
              <a:ext uri="{28A0092B-C50C-407E-A947-70E740481C1C}">
                <a14:useLocalDpi xmlns:a14="http://schemas.microsoft.com/office/drawing/2010/main" val="0"/>
              </a:ext>
            </a:extLst>
          </a:blip>
          <a:srcRect l="70140"/>
          <a:stretch/>
        </p:blipFill>
        <p:spPr bwMode="auto">
          <a:xfrm>
            <a:off x="29171" y="1996480"/>
            <a:ext cx="1025561" cy="3535660"/>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sp>
        <p:nvSpPr>
          <p:cNvPr id="7" name="Retângulo 6"/>
          <p:cNvSpPr/>
          <p:nvPr/>
        </p:nvSpPr>
        <p:spPr>
          <a:xfrm>
            <a:off x="965275" y="2442582"/>
            <a:ext cx="15193688" cy="71147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2"/>
          <p:cNvSpPr>
            <a:spLocks noGrp="1"/>
          </p:cNvSpPr>
          <p:nvPr>
            <p:ph idx="1"/>
          </p:nvPr>
        </p:nvSpPr>
        <p:spPr>
          <a:xfrm>
            <a:off x="5645795" y="1348408"/>
            <a:ext cx="5832648" cy="936104"/>
          </a:xfrm>
        </p:spPr>
        <p:txBody>
          <a:bodyPr vert="horz" lIns="130046" tIns="65023" rIns="130046" bIns="65023" rtlCol="0">
            <a:normAutofit/>
          </a:bodyPr>
          <a:lstStyle/>
          <a:p>
            <a:pPr marL="0" indent="0">
              <a:buNone/>
            </a:pPr>
            <a:r>
              <a:rPr lang="en-US" dirty="0">
                <a:solidFill>
                  <a:srgbClr val="FFFF00"/>
                </a:solidFill>
              </a:rPr>
              <a:t>D</a:t>
            </a:r>
            <a:r>
              <a:rPr lang="en-US" dirty="0" smtClean="0">
                <a:solidFill>
                  <a:srgbClr val="FFFF00"/>
                </a:solidFill>
              </a:rPr>
              <a:t>esign of IO-3 and IO-4.  </a:t>
            </a:r>
          </a:p>
        </p:txBody>
      </p:sp>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381" y="2996952"/>
            <a:ext cx="12841068" cy="6632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 name="Oval 49"/>
          <p:cNvSpPr/>
          <p:nvPr/>
        </p:nvSpPr>
        <p:spPr bwMode="auto">
          <a:xfrm>
            <a:off x="6005835" y="2860576"/>
            <a:ext cx="6408712" cy="1152128"/>
          </a:xfrm>
          <a:prstGeom prst="ellipse">
            <a:avLst/>
          </a:prstGeom>
          <a:noFill/>
          <a:ln w="28575" cap="flat" cmpd="sng" algn="ctr">
            <a:solidFill>
              <a:srgbClr val="FF0000"/>
            </a:solidFill>
            <a:prstDash val="dash"/>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a:endParaRPr lang="en-US">
              <a:latin typeface="Baskerville" pitchFamily="18" charset="0"/>
              <a:sym typeface="Baskerville" pitchFamily="18" charset="0"/>
            </a:endParaRPr>
          </a:p>
        </p:txBody>
      </p:sp>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Proof </a:t>
            </a:r>
            <a:r>
              <a:rPr lang="en-US" sz="4400" b="1" kern="0" dirty="0" smtClean="0">
                <a:solidFill>
                  <a:srgbClr val="FFFF00"/>
                </a:solidFill>
                <a:ea typeface="MS PGothic" charset="0"/>
                <a:cs typeface="MS PGothic" charset="0"/>
              </a:rPr>
              <a:t>of Concept</a:t>
            </a:r>
            <a:r>
              <a:rPr lang="en-US" sz="4400" b="1" kern="0" dirty="0">
                <a:solidFill>
                  <a:srgbClr val="FFFF00"/>
                </a:solidFill>
                <a:ea typeface="MS PGothic" charset="0"/>
                <a:cs typeface="MS PGothic" charset="0"/>
              </a:rPr>
              <a:t>: Optical Design</a:t>
            </a:r>
          </a:p>
        </p:txBody>
      </p:sp>
    </p:spTree>
    <p:extLst>
      <p:ext uri="{BB962C8B-B14F-4D97-AF65-F5344CB8AC3E}">
        <p14:creationId xmlns:p14="http://schemas.microsoft.com/office/powerpoint/2010/main" val="109812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r>
              <a:rPr lang="en-US" sz="3200" dirty="0" smtClean="0"/>
              <a:t>Proof </a:t>
            </a:r>
            <a:r>
              <a:rPr lang="en-US" sz="3200" dirty="0"/>
              <a:t>of Concept Model </a:t>
            </a:r>
            <a:r>
              <a:rPr lang="en-US" sz="3200" dirty="0" smtClean="0"/>
              <a:t>Philosophy:</a:t>
            </a:r>
          </a:p>
          <a:p>
            <a:pPr marL="805500" indent="-571500" algn="l">
              <a:lnSpc>
                <a:spcPct val="110000"/>
              </a:lnSpc>
              <a:spcBef>
                <a:spcPts val="1400"/>
              </a:spcBef>
              <a:buFont typeface="Arial" charset="0"/>
              <a:buChar char="•"/>
            </a:pPr>
            <a:r>
              <a:rPr lang="en-US" sz="2800" dirty="0"/>
              <a:t>Similarity with the final instrument.</a:t>
            </a:r>
          </a:p>
          <a:p>
            <a:pPr marL="805500" indent="-571500" algn="l">
              <a:lnSpc>
                <a:spcPct val="110000"/>
              </a:lnSpc>
              <a:spcBef>
                <a:spcPts val="1400"/>
              </a:spcBef>
              <a:buFont typeface="Arial" charset="0"/>
              <a:buChar char="•"/>
            </a:pPr>
            <a:r>
              <a:rPr lang="en-US" sz="2800" dirty="0"/>
              <a:t>Use COTS as much as possible. </a:t>
            </a:r>
          </a:p>
          <a:p>
            <a:pPr marL="805500" indent="-571500" algn="l">
              <a:lnSpc>
                <a:spcPct val="110000"/>
              </a:lnSpc>
              <a:spcBef>
                <a:spcPts val="1400"/>
              </a:spcBef>
              <a:buFont typeface="Arial" charset="0"/>
              <a:buChar char="•"/>
            </a:pPr>
            <a:r>
              <a:rPr lang="en-US" sz="2800" dirty="0"/>
              <a:t>Much smaller instrument</a:t>
            </a:r>
          </a:p>
          <a:p>
            <a:pPr marL="805500" indent="-571500" algn="l">
              <a:lnSpc>
                <a:spcPct val="110000"/>
              </a:lnSpc>
              <a:spcBef>
                <a:spcPts val="1400"/>
              </a:spcBef>
              <a:buFont typeface="Arial" charset="0"/>
              <a:buChar char="•"/>
            </a:pPr>
            <a:r>
              <a:rPr lang="en-US" sz="2800" dirty="0"/>
              <a:t>Fast and easy implement and debug.</a:t>
            </a:r>
            <a:endParaRPr lang="en-US" sz="4000" dirty="0"/>
          </a:p>
          <a:p>
            <a:pPr algn="l"/>
            <a:endParaRPr lang="en-US" sz="4000" dirty="0" smtClean="0"/>
          </a:p>
          <a:p>
            <a:endParaRPr lang="en-US" sz="4000" dirty="0"/>
          </a:p>
          <a:p>
            <a:endParaRPr lang="pt-BR" dirty="0"/>
          </a:p>
        </p:txBody>
      </p:sp>
      <p:sp>
        <p:nvSpPr>
          <p:cNvPr id="9"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smtClean="0">
                <a:solidFill>
                  <a:srgbClr val="FFFF00"/>
                </a:solidFill>
                <a:ea typeface="MS PGothic" charset="0"/>
                <a:cs typeface="MS PGothic" charset="0"/>
              </a:rPr>
              <a:t>Proof of Concept</a:t>
            </a:r>
            <a:r>
              <a:rPr lang="en-US" sz="4400" b="1" kern="0" dirty="0">
                <a:solidFill>
                  <a:srgbClr val="FFFF00"/>
                </a:solidFill>
                <a:ea typeface="MS PGothic" charset="0"/>
                <a:cs typeface="MS PGothic" charset="0"/>
              </a:rPr>
              <a:t>: Optical Design</a:t>
            </a:r>
          </a:p>
        </p:txBody>
      </p:sp>
      <p:pic>
        <p:nvPicPr>
          <p:cNvPr id="11" name="Picture 2" descr="http://sdowww.lmsal.com/sdomedia/SunInTime/2013/09/09/f0304.jpg"/>
          <p:cNvPicPr>
            <a:picLocks noChangeAspect="1" noChangeArrowheads="1"/>
          </p:cNvPicPr>
          <p:nvPr/>
        </p:nvPicPr>
        <p:blipFill rotWithShape="1">
          <a:blip r:embed="rId3">
            <a:extLst>
              <a:ext uri="{28A0092B-C50C-407E-A947-70E740481C1C}">
                <a14:useLocalDpi xmlns:a14="http://schemas.microsoft.com/office/drawing/2010/main" val="0"/>
              </a:ext>
            </a:extLst>
          </a:blip>
          <a:srcRect l="70140"/>
          <a:stretch/>
        </p:blipFill>
        <p:spPr bwMode="auto">
          <a:xfrm>
            <a:off x="29171" y="1996480"/>
            <a:ext cx="1025561" cy="3535660"/>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sp>
        <p:nvSpPr>
          <p:cNvPr id="10" name="Retângulo 9"/>
          <p:cNvSpPr/>
          <p:nvPr/>
        </p:nvSpPr>
        <p:spPr>
          <a:xfrm>
            <a:off x="1109291" y="3868688"/>
            <a:ext cx="11699717" cy="5544616"/>
          </a:xfrm>
          <a:prstGeom prst="rect">
            <a:avLst/>
          </a:prstGeom>
          <a:solidFill>
            <a:schemeClr val="tx2">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2"/>
          <p:cNvPicPr>
            <a:picLocks noChangeAspect="1"/>
          </p:cNvPicPr>
          <p:nvPr/>
        </p:nvPicPr>
        <p:blipFill>
          <a:blip r:embed="rId4"/>
          <a:stretch>
            <a:fillRect/>
          </a:stretch>
        </p:blipFill>
        <p:spPr>
          <a:xfrm>
            <a:off x="6581899" y="4156720"/>
            <a:ext cx="6273360" cy="5040560"/>
          </a:xfrm>
          <a:prstGeom prst="rect">
            <a:avLst/>
          </a:prstGeom>
        </p:spPr>
      </p:pic>
      <p:pic>
        <p:nvPicPr>
          <p:cNvPr id="12" name="Imagem 11"/>
          <p:cNvPicPr>
            <a:picLocks noChangeAspect="1"/>
          </p:cNvPicPr>
          <p:nvPr/>
        </p:nvPicPr>
        <p:blipFill>
          <a:blip r:embed="rId5"/>
          <a:stretch>
            <a:fillRect/>
          </a:stretch>
        </p:blipFill>
        <p:spPr>
          <a:xfrm rot="5400000">
            <a:off x="1329474" y="4080554"/>
            <a:ext cx="5181080" cy="5189397"/>
          </a:xfrm>
          <a:prstGeom prst="rect">
            <a:avLst/>
          </a:prstGeom>
        </p:spPr>
      </p:pic>
      <p:graphicFrame>
        <p:nvGraphicFramePr>
          <p:cNvPr id="13" name="Diagrama 12"/>
          <p:cNvGraphicFramePr/>
          <p:nvPr>
            <p:extLst>
              <p:ext uri="{D42A27DB-BD31-4B8C-83A1-F6EECF244321}">
                <p14:modId xmlns:p14="http://schemas.microsoft.com/office/powerpoint/2010/main" val="2134584952"/>
              </p:ext>
            </p:extLst>
          </p:nvPr>
        </p:nvGraphicFramePr>
        <p:xfrm>
          <a:off x="1201437" y="1681234"/>
          <a:ext cx="11449272" cy="21154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Imagem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179348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pt-BR" sz="2400" dirty="0"/>
          </a:p>
          <a:p>
            <a:endParaRPr lang="pt-BR" dirty="0"/>
          </a:p>
        </p:txBody>
      </p:sp>
      <p:sp>
        <p:nvSpPr>
          <p:cNvPr id="9"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smtClean="0">
                <a:solidFill>
                  <a:srgbClr val="FFFF00"/>
                </a:solidFill>
                <a:ea typeface="MS PGothic" charset="0"/>
                <a:cs typeface="MS PGothic" charset="0"/>
              </a:rPr>
              <a:t>Proof of Concept Prototype</a:t>
            </a:r>
            <a:endParaRPr lang="en-US" sz="4400" b="1" kern="0" dirty="0">
              <a:solidFill>
                <a:srgbClr val="FFFF00"/>
              </a:solidFill>
              <a:ea typeface="MS PGothic" charset="0"/>
              <a:cs typeface="MS PGothic" charset="0"/>
            </a:endParaRPr>
          </a:p>
        </p:txBody>
      </p:sp>
      <p:graphicFrame>
        <p:nvGraphicFramePr>
          <p:cNvPr id="10" name="Diagrama 9"/>
          <p:cNvGraphicFramePr/>
          <p:nvPr>
            <p:extLst>
              <p:ext uri="{D42A27DB-BD31-4B8C-83A1-F6EECF244321}">
                <p14:modId xmlns:p14="http://schemas.microsoft.com/office/powerpoint/2010/main" val="631092190"/>
              </p:ext>
            </p:extLst>
          </p:nvPr>
        </p:nvGraphicFramePr>
        <p:xfrm>
          <a:off x="1201437" y="1177178"/>
          <a:ext cx="11449272" cy="2115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m 10"/>
          <p:cNvPicPr>
            <a:picLocks noChangeAspect="1"/>
          </p:cNvPicPr>
          <p:nvPr/>
        </p:nvPicPr>
        <p:blipFill>
          <a:blip r:embed="rId7"/>
          <a:stretch>
            <a:fillRect/>
          </a:stretch>
        </p:blipFill>
        <p:spPr>
          <a:xfrm rot="5400000">
            <a:off x="1461227" y="2713022"/>
            <a:ext cx="5269222" cy="6412281"/>
          </a:xfrm>
          <a:prstGeom prst="rect">
            <a:avLst/>
          </a:prstGeom>
          <a:ln w="228600" cap="sq" cmpd="thickThin">
            <a:solidFill>
              <a:srgbClr val="000000"/>
            </a:solidFill>
            <a:prstDash val="solid"/>
            <a:miter lim="800000"/>
          </a:ln>
          <a:effectLst>
            <a:innerShdw blurRad="76200">
              <a:srgbClr val="000000"/>
            </a:innerShdw>
          </a:effectLst>
        </p:spPr>
      </p:pic>
      <p:pic>
        <p:nvPicPr>
          <p:cNvPr id="12" name="Imagem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pic>
        <p:nvPicPr>
          <p:cNvPr id="14" name="Imagem 13"/>
          <p:cNvPicPr>
            <a:picLocks noChangeAspect="1"/>
          </p:cNvPicPr>
          <p:nvPr/>
        </p:nvPicPr>
        <p:blipFill>
          <a:blip r:embed="rId9"/>
          <a:stretch>
            <a:fillRect/>
          </a:stretch>
        </p:blipFill>
        <p:spPr>
          <a:xfrm rot="5400000">
            <a:off x="7517340" y="3288466"/>
            <a:ext cx="5181080" cy="5189397"/>
          </a:xfrm>
          <a:prstGeom prst="rect">
            <a:avLst/>
          </a:prstGeom>
        </p:spPr>
      </p:pic>
    </p:spTree>
    <p:extLst>
      <p:ext uri="{BB962C8B-B14F-4D97-AF65-F5344CB8AC3E}">
        <p14:creationId xmlns:p14="http://schemas.microsoft.com/office/powerpoint/2010/main" val="1635297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211" y="2032099"/>
            <a:ext cx="6159499" cy="48609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1" name="Content Placeholder 2"/>
          <p:cNvSpPr>
            <a:spLocks noGrp="1"/>
          </p:cNvSpPr>
          <p:nvPr>
            <p:ph idx="1"/>
          </p:nvPr>
        </p:nvSpPr>
        <p:spPr>
          <a:xfrm>
            <a:off x="7878043" y="2212504"/>
            <a:ext cx="5333957" cy="6862763"/>
          </a:xfrm>
        </p:spPr>
        <p:txBody>
          <a:bodyPr vert="horz" wrap="square" lIns="130047" tIns="65023" rIns="130047" bIns="65023" numCol="1" rtlCol="0" anchor="t" anchorCtr="0" compatLnSpc="1">
            <a:prstTxWarp prst="textNoShape">
              <a:avLst/>
            </a:prstTxWarp>
            <a:normAutofit/>
          </a:bodyPr>
          <a:lstStyle/>
          <a:p>
            <a:pPr>
              <a:lnSpc>
                <a:spcPct val="80000"/>
              </a:lnSpc>
            </a:pPr>
            <a:r>
              <a:rPr lang="pt-PT" sz="2300" dirty="0">
                <a:solidFill>
                  <a:srgbClr val="FFFF00"/>
                </a:solidFill>
              </a:rPr>
              <a:t>M</a:t>
            </a:r>
            <a:r>
              <a:rPr lang="pt-PT" sz="2400" dirty="0">
                <a:solidFill>
                  <a:srgbClr val="FFFF00"/>
                </a:solidFill>
              </a:rPr>
              <a:t>odel: Zyla 5.5</a:t>
            </a:r>
          </a:p>
          <a:p>
            <a:pPr>
              <a:lnSpc>
                <a:spcPct val="80000"/>
              </a:lnSpc>
            </a:pPr>
            <a:r>
              <a:rPr lang="pt-PT" sz="2400" dirty="0">
                <a:solidFill>
                  <a:srgbClr val="FFFF00"/>
                </a:solidFill>
              </a:rPr>
              <a:t>Detector: CMOS</a:t>
            </a:r>
          </a:p>
          <a:p>
            <a:pPr>
              <a:lnSpc>
                <a:spcPct val="80000"/>
              </a:lnSpc>
            </a:pPr>
            <a:r>
              <a:rPr lang="en-US" sz="2800" dirty="0">
                <a:solidFill>
                  <a:srgbClr val="FFFF00"/>
                </a:solidFill>
              </a:rPr>
              <a:t>Active pixels</a:t>
            </a:r>
            <a:r>
              <a:rPr lang="pt-PT" sz="2400" dirty="0">
                <a:solidFill>
                  <a:srgbClr val="FFFF00"/>
                </a:solidFill>
              </a:rPr>
              <a:t>: 2560 x 2160 (5.5 Megapixel) </a:t>
            </a:r>
          </a:p>
          <a:p>
            <a:pPr>
              <a:lnSpc>
                <a:spcPct val="80000"/>
              </a:lnSpc>
            </a:pPr>
            <a:r>
              <a:rPr lang="en-US" sz="2800" dirty="0">
                <a:solidFill>
                  <a:srgbClr val="FFFF00"/>
                </a:solidFill>
              </a:rPr>
              <a:t>Sensor size</a:t>
            </a:r>
            <a:r>
              <a:rPr lang="pt-PT" sz="2400" dirty="0">
                <a:solidFill>
                  <a:srgbClr val="FFFF00"/>
                </a:solidFill>
              </a:rPr>
              <a:t>: 16.6 x 14.0 mm 21.8 mm diagonal</a:t>
            </a:r>
          </a:p>
          <a:p>
            <a:pPr>
              <a:lnSpc>
                <a:spcPct val="80000"/>
              </a:lnSpc>
            </a:pPr>
            <a:r>
              <a:rPr lang="en-US" sz="2800" dirty="0">
                <a:solidFill>
                  <a:srgbClr val="FFFF00"/>
                </a:solidFill>
              </a:rPr>
              <a:t>Pixel size</a:t>
            </a:r>
            <a:r>
              <a:rPr lang="pt-PT" sz="2400" dirty="0">
                <a:solidFill>
                  <a:srgbClr val="FFFF00"/>
                </a:solidFill>
              </a:rPr>
              <a:t>: 6.5 μm </a:t>
            </a:r>
            <a:r>
              <a:rPr lang="en-US" sz="2800" dirty="0">
                <a:solidFill>
                  <a:srgbClr val="FFFF00"/>
                </a:solidFill>
              </a:rPr>
              <a:t>x 6,5 </a:t>
            </a:r>
            <a:r>
              <a:rPr lang="en-US" sz="2800" dirty="0" err="1">
                <a:solidFill>
                  <a:srgbClr val="FFFF00"/>
                </a:solidFill>
              </a:rPr>
              <a:t>μm</a:t>
            </a:r>
            <a:endParaRPr lang="pt-PT" sz="2400" dirty="0">
              <a:solidFill>
                <a:srgbClr val="FFFF00"/>
              </a:solidFill>
            </a:endParaRPr>
          </a:p>
          <a:p>
            <a:pPr>
              <a:lnSpc>
                <a:spcPct val="80000"/>
              </a:lnSpc>
            </a:pPr>
            <a:r>
              <a:rPr lang="en-US" sz="2800" dirty="0">
                <a:solidFill>
                  <a:srgbClr val="FFFF00"/>
                </a:solidFill>
              </a:rPr>
              <a:t>Pixel readout rate (fast mode)</a:t>
            </a:r>
            <a:r>
              <a:rPr lang="pt-PT" sz="2400" dirty="0">
                <a:solidFill>
                  <a:srgbClr val="FFFF00"/>
                </a:solidFill>
              </a:rPr>
              <a:t>: 560MHz</a:t>
            </a:r>
          </a:p>
          <a:p>
            <a:pPr>
              <a:lnSpc>
                <a:spcPct val="80000"/>
              </a:lnSpc>
            </a:pPr>
            <a:r>
              <a:rPr lang="en-US" sz="2800" dirty="0">
                <a:solidFill>
                  <a:srgbClr val="FFFF00"/>
                </a:solidFill>
              </a:rPr>
              <a:t>Quantum efficiency</a:t>
            </a:r>
            <a:r>
              <a:rPr lang="pt-PT" sz="2400" dirty="0">
                <a:solidFill>
                  <a:srgbClr val="FFFF00"/>
                </a:solidFill>
              </a:rPr>
              <a:t>: 60%</a:t>
            </a:r>
          </a:p>
          <a:p>
            <a:pPr>
              <a:lnSpc>
                <a:spcPct val="80000"/>
              </a:lnSpc>
            </a:pPr>
            <a:r>
              <a:rPr lang="pt-PT" sz="2400" dirty="0">
                <a:solidFill>
                  <a:srgbClr val="FFFF00"/>
                </a:solidFill>
              </a:rPr>
              <a:t>Water cooled (-10°C) </a:t>
            </a:r>
          </a:p>
          <a:p>
            <a:pPr>
              <a:lnSpc>
                <a:spcPct val="80000"/>
              </a:lnSpc>
            </a:pPr>
            <a:r>
              <a:rPr lang="en-US" sz="2800" dirty="0">
                <a:solidFill>
                  <a:srgbClr val="FFFF00"/>
                </a:solidFill>
              </a:rPr>
              <a:t>Linearity</a:t>
            </a:r>
            <a:r>
              <a:rPr lang="pt-PT" sz="2400" dirty="0">
                <a:solidFill>
                  <a:srgbClr val="FFFF00"/>
                </a:solidFill>
              </a:rPr>
              <a:t>: </a:t>
            </a:r>
            <a:r>
              <a:rPr lang="en-US" sz="2800" dirty="0">
                <a:solidFill>
                  <a:srgbClr val="FFFF00"/>
                </a:solidFill>
              </a:rPr>
              <a:t>Better than 99%</a:t>
            </a:r>
          </a:p>
          <a:p>
            <a:pPr>
              <a:lnSpc>
                <a:spcPct val="80000"/>
              </a:lnSpc>
            </a:pPr>
            <a:r>
              <a:rPr lang="en-US" sz="2800" dirty="0">
                <a:solidFill>
                  <a:srgbClr val="FFFF00"/>
                </a:solidFill>
              </a:rPr>
              <a:t>Frame rate: 50 frames per second in the 2048 x 2048 resolution</a:t>
            </a:r>
            <a:endParaRPr lang="pt-PT" sz="2300" dirty="0">
              <a:solidFill>
                <a:srgbClr val="FFFF00"/>
              </a:solidFill>
            </a:endParaRPr>
          </a:p>
        </p:txBody>
      </p:sp>
      <p:sp>
        <p:nvSpPr>
          <p:cNvPr id="2" name="Retângulo 1"/>
          <p:cNvSpPr/>
          <p:nvPr/>
        </p:nvSpPr>
        <p:spPr>
          <a:xfrm>
            <a:off x="308377" y="7514962"/>
            <a:ext cx="7137618" cy="1569660"/>
          </a:xfrm>
          <a:prstGeom prst="rect">
            <a:avLst/>
          </a:prstGeom>
        </p:spPr>
        <p:txBody>
          <a:bodyPr wrap="square">
            <a:spAutoFit/>
          </a:bodyPr>
          <a:lstStyle/>
          <a:p>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High rate of acquisition of </a:t>
            </a:r>
            <a:r>
              <a:rPr lang="en-US" sz="32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sCMOS</a:t>
            </a: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(frame rate) and the high size of the images (due to high resolution).</a:t>
            </a:r>
            <a:endParaRPr lang="en-US" sz="3200" dirty="0">
              <a:solidFill>
                <a:srgbClr val="FFFF00"/>
              </a:solidFill>
            </a:endParaRPr>
          </a:p>
        </p:txBody>
      </p:sp>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smtClean="0">
                <a:solidFill>
                  <a:srgbClr val="FFFF00"/>
                </a:solidFill>
                <a:ea typeface="MS PGothic" charset="0"/>
                <a:cs typeface="MS PGothic" charset="0"/>
              </a:rPr>
              <a:t>Proof of Concept Prototype: Camera</a:t>
            </a:r>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marL="571500" indent="-571500" algn="l">
              <a:lnSpc>
                <a:spcPct val="150000"/>
              </a:lnSpc>
              <a:buFont typeface="Arial" charset="0"/>
              <a:buChar char="•"/>
            </a:pPr>
            <a:endParaRPr lang="pt-PT" sz="2000" dirty="0"/>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39122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err="1">
                <a:solidFill>
                  <a:srgbClr val="FFFF00"/>
                </a:solidFill>
                <a:ea typeface="MS PGothic" charset="0"/>
                <a:cs typeface="MS PGothic" charset="0"/>
              </a:rPr>
              <a:t>Fabry</a:t>
            </a:r>
            <a:r>
              <a:rPr lang="en-US" sz="4400" b="1" kern="0" dirty="0">
                <a:solidFill>
                  <a:srgbClr val="FFFF00"/>
                </a:solidFill>
                <a:ea typeface="MS PGothic" charset="0"/>
                <a:cs typeface="MS PGothic" charset="0"/>
              </a:rPr>
              <a:t>-Perot Interferometer (Etalon)</a:t>
            </a: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marL="571500" indent="-571500" algn="l">
              <a:lnSpc>
                <a:spcPct val="150000"/>
              </a:lnSpc>
              <a:buFont typeface="Arial" charset="0"/>
              <a:buChar char="•"/>
            </a:pPr>
            <a:endParaRPr lang="pt-PT" sz="20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3217" y="6388968"/>
            <a:ext cx="5492658" cy="2585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Imagem 12"/>
          <p:cNvPicPr>
            <a:picLocks noChangeAspect="1"/>
          </p:cNvPicPr>
          <p:nvPr/>
        </p:nvPicPr>
        <p:blipFill>
          <a:blip r:embed="rId4"/>
          <a:stretch>
            <a:fillRect/>
          </a:stretch>
        </p:blipFill>
        <p:spPr>
          <a:xfrm>
            <a:off x="1397323" y="1925683"/>
            <a:ext cx="4469191" cy="3455173"/>
          </a:xfrm>
          <a:prstGeom prst="rect">
            <a:avLst/>
          </a:prstGeom>
        </p:spPr>
      </p:pic>
      <p:graphicFrame>
        <p:nvGraphicFramePr>
          <p:cNvPr id="14" name="Tabela 13"/>
          <p:cNvGraphicFramePr>
            <a:graphicFrameLocks noGrp="1"/>
          </p:cNvGraphicFramePr>
          <p:nvPr>
            <p:extLst>
              <p:ext uri="{D42A27DB-BD31-4B8C-83A1-F6EECF244321}">
                <p14:modId xmlns:p14="http://schemas.microsoft.com/office/powerpoint/2010/main" val="1120526337"/>
              </p:ext>
            </p:extLst>
          </p:nvPr>
        </p:nvGraphicFramePr>
        <p:xfrm>
          <a:off x="6653907" y="1708448"/>
          <a:ext cx="6480720" cy="8066731"/>
        </p:xfrm>
        <a:graphic>
          <a:graphicData uri="http://schemas.openxmlformats.org/drawingml/2006/table">
            <a:tbl>
              <a:tblPr firstRow="1" firstCol="1" bandRow="1">
                <a:tableStyleId>{5C22544A-7EE6-4342-B048-85BDC9FD1C3A}</a:tableStyleId>
              </a:tblPr>
              <a:tblGrid>
                <a:gridCol w="3194775"/>
                <a:gridCol w="3285945"/>
              </a:tblGrid>
              <a:tr h="723193">
                <a:tc>
                  <a:txBody>
                    <a:bodyPr/>
                    <a:lstStyle/>
                    <a:p>
                      <a:pPr marL="113665" marR="107950" algn="r">
                        <a:lnSpc>
                          <a:spcPct val="107000"/>
                        </a:lnSpc>
                        <a:spcBef>
                          <a:spcPts val="0"/>
                        </a:spcBef>
                        <a:spcAft>
                          <a:spcPts val="800"/>
                        </a:spcAft>
                      </a:pPr>
                      <a:r>
                        <a:rPr lang="en-US" sz="2600" b="1" dirty="0">
                          <a:solidFill>
                            <a:schemeClr val="tx1"/>
                          </a:solidFill>
                          <a:effectLst/>
                        </a:rPr>
                        <a:t>The wavelength range of </a:t>
                      </a:r>
                      <a:r>
                        <a:rPr lang="en-US" sz="2600" b="1" dirty="0" smtClean="0">
                          <a:solidFill>
                            <a:schemeClr val="tx1"/>
                          </a:solidFill>
                          <a:effectLst/>
                        </a:rPr>
                        <a:t>interest:</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13030" marR="107950" algn="l">
                        <a:lnSpc>
                          <a:spcPct val="107000"/>
                        </a:lnSpc>
                        <a:spcBef>
                          <a:spcPts val="0"/>
                        </a:spcBef>
                        <a:spcAft>
                          <a:spcPts val="800"/>
                        </a:spcAft>
                      </a:pPr>
                      <a:r>
                        <a:rPr lang="en-US" sz="2600" b="1" dirty="0">
                          <a:solidFill>
                            <a:schemeClr val="tx1"/>
                          </a:solidFill>
                          <a:effectLst/>
                        </a:rPr>
                        <a:t>6301.5 and 6302.5 Angstroms</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31983">
                <a:tc>
                  <a:txBody>
                    <a:bodyPr/>
                    <a:lstStyle/>
                    <a:p>
                      <a:pPr marL="113665" marR="107950" algn="r">
                        <a:lnSpc>
                          <a:spcPct val="107000"/>
                        </a:lnSpc>
                        <a:spcBef>
                          <a:spcPts val="0"/>
                        </a:spcBef>
                        <a:spcAft>
                          <a:spcPts val="800"/>
                        </a:spcAft>
                      </a:pPr>
                      <a:r>
                        <a:rPr lang="en-US" sz="2600" b="1" dirty="0">
                          <a:solidFill>
                            <a:schemeClr val="tx1"/>
                          </a:solidFill>
                          <a:effectLst/>
                        </a:rPr>
                        <a:t>Required </a:t>
                      </a:r>
                      <a:r>
                        <a:rPr lang="en-US" sz="2600" b="1" dirty="0" smtClean="0">
                          <a:solidFill>
                            <a:schemeClr val="tx1"/>
                          </a:solidFill>
                          <a:effectLst/>
                        </a:rPr>
                        <a:t>finesse:</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113030" marR="107950" algn="l">
                        <a:lnSpc>
                          <a:spcPct val="107000"/>
                        </a:lnSpc>
                        <a:spcBef>
                          <a:spcPts val="0"/>
                        </a:spcBef>
                        <a:spcAft>
                          <a:spcPts val="800"/>
                        </a:spcAft>
                      </a:pPr>
                      <a:r>
                        <a:rPr lang="en-US" sz="2600" b="1" dirty="0">
                          <a:solidFill>
                            <a:schemeClr val="tx1"/>
                          </a:solidFill>
                          <a:effectLst/>
                        </a:rPr>
                        <a:t>50</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31983">
                <a:tc>
                  <a:txBody>
                    <a:bodyPr/>
                    <a:lstStyle/>
                    <a:p>
                      <a:pPr marL="113665" marR="107950" algn="r">
                        <a:lnSpc>
                          <a:spcPct val="107000"/>
                        </a:lnSpc>
                        <a:spcBef>
                          <a:spcPts val="0"/>
                        </a:spcBef>
                        <a:spcAft>
                          <a:spcPts val="800"/>
                        </a:spcAft>
                      </a:pPr>
                      <a:r>
                        <a:rPr lang="en-US" sz="2600" b="1" dirty="0" smtClean="0">
                          <a:solidFill>
                            <a:schemeClr val="tx1"/>
                          </a:solidFill>
                          <a:effectLst/>
                        </a:rPr>
                        <a:t>Reflectivity: </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3030" marR="107950" algn="l">
                        <a:lnSpc>
                          <a:spcPct val="107000"/>
                        </a:lnSpc>
                        <a:spcBef>
                          <a:spcPts val="0"/>
                        </a:spcBef>
                        <a:spcAft>
                          <a:spcPts val="800"/>
                        </a:spcAft>
                      </a:pPr>
                      <a:r>
                        <a:rPr lang="en-US" sz="2600" b="1" dirty="0">
                          <a:solidFill>
                            <a:schemeClr val="tx1"/>
                          </a:solidFill>
                          <a:effectLst/>
                        </a:rPr>
                        <a:t>95%</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1983">
                <a:tc>
                  <a:txBody>
                    <a:bodyPr/>
                    <a:lstStyle/>
                    <a:p>
                      <a:pPr marL="113665" marR="107950" algn="r">
                        <a:lnSpc>
                          <a:spcPct val="107000"/>
                        </a:lnSpc>
                        <a:spcBef>
                          <a:spcPts val="0"/>
                        </a:spcBef>
                        <a:spcAft>
                          <a:spcPts val="800"/>
                        </a:spcAft>
                      </a:pPr>
                      <a:r>
                        <a:rPr lang="en-US" sz="2600" b="1" dirty="0" smtClean="0">
                          <a:solidFill>
                            <a:schemeClr val="tx1"/>
                          </a:solidFill>
                          <a:effectLst/>
                        </a:rPr>
                        <a:t>Thickness:</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3030" marR="107950" algn="l">
                        <a:lnSpc>
                          <a:spcPct val="107000"/>
                        </a:lnSpc>
                        <a:spcBef>
                          <a:spcPts val="0"/>
                        </a:spcBef>
                        <a:spcAft>
                          <a:spcPts val="800"/>
                        </a:spcAft>
                      </a:pPr>
                      <a:r>
                        <a:rPr lang="en-US" sz="2600" b="1" dirty="0">
                          <a:solidFill>
                            <a:schemeClr val="tx1"/>
                          </a:solidFill>
                          <a:effectLst/>
                        </a:rPr>
                        <a:t>TBD</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1983">
                <a:tc>
                  <a:txBody>
                    <a:bodyPr/>
                    <a:lstStyle/>
                    <a:p>
                      <a:pPr marL="113665" marR="107950" algn="r">
                        <a:lnSpc>
                          <a:spcPct val="107000"/>
                        </a:lnSpc>
                        <a:spcBef>
                          <a:spcPts val="0"/>
                        </a:spcBef>
                        <a:spcAft>
                          <a:spcPts val="800"/>
                        </a:spcAft>
                      </a:pPr>
                      <a:r>
                        <a:rPr lang="en-US" sz="2600" b="1" dirty="0">
                          <a:solidFill>
                            <a:schemeClr val="tx1"/>
                          </a:solidFill>
                          <a:effectLst/>
                        </a:rPr>
                        <a:t>Free Spectral Range (FSR</a:t>
                      </a:r>
                      <a:r>
                        <a:rPr lang="en-US" sz="2600" b="1" dirty="0" smtClean="0">
                          <a:solidFill>
                            <a:schemeClr val="tx1"/>
                          </a:solidFill>
                          <a:effectLst/>
                        </a:rPr>
                        <a:t>) :</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3030" marR="107950" algn="l">
                        <a:lnSpc>
                          <a:spcPct val="107000"/>
                        </a:lnSpc>
                        <a:spcBef>
                          <a:spcPts val="0"/>
                        </a:spcBef>
                        <a:spcAft>
                          <a:spcPts val="800"/>
                        </a:spcAft>
                      </a:pPr>
                      <a:r>
                        <a:rPr lang="en-US" sz="2600" b="1" dirty="0">
                          <a:solidFill>
                            <a:schemeClr val="tx1"/>
                          </a:solidFill>
                          <a:effectLst/>
                        </a:rPr>
                        <a:t>2.5 Angstroms</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23193">
                <a:tc>
                  <a:txBody>
                    <a:bodyPr/>
                    <a:lstStyle/>
                    <a:p>
                      <a:pPr marL="113665" marR="107950" algn="r">
                        <a:lnSpc>
                          <a:spcPct val="107000"/>
                        </a:lnSpc>
                        <a:spcBef>
                          <a:spcPts val="0"/>
                        </a:spcBef>
                        <a:spcAft>
                          <a:spcPts val="800"/>
                        </a:spcAft>
                      </a:pPr>
                      <a:r>
                        <a:rPr lang="en-US" sz="2600" b="1" dirty="0">
                          <a:solidFill>
                            <a:schemeClr val="tx1"/>
                          </a:solidFill>
                          <a:effectLst/>
                        </a:rPr>
                        <a:t>The number of etalons you will require for your </a:t>
                      </a:r>
                      <a:r>
                        <a:rPr lang="en-US" sz="2600" b="1" dirty="0" smtClean="0">
                          <a:solidFill>
                            <a:schemeClr val="tx1"/>
                          </a:solidFill>
                          <a:effectLst/>
                        </a:rPr>
                        <a:t>project:</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3030" marR="107950" algn="l">
                        <a:lnSpc>
                          <a:spcPct val="107000"/>
                        </a:lnSpc>
                        <a:spcBef>
                          <a:spcPts val="0"/>
                        </a:spcBef>
                        <a:spcAft>
                          <a:spcPts val="800"/>
                        </a:spcAft>
                      </a:pPr>
                      <a:r>
                        <a:rPr lang="en-US" sz="2600" b="1" dirty="0">
                          <a:solidFill>
                            <a:schemeClr val="tx1"/>
                          </a:solidFill>
                          <a:effectLst/>
                        </a:rPr>
                        <a:t>1</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1983">
                <a:tc>
                  <a:txBody>
                    <a:bodyPr/>
                    <a:lstStyle/>
                    <a:p>
                      <a:pPr marL="113665" marR="107950" algn="r">
                        <a:lnSpc>
                          <a:spcPct val="107000"/>
                        </a:lnSpc>
                        <a:spcBef>
                          <a:spcPts val="0"/>
                        </a:spcBef>
                        <a:spcAft>
                          <a:spcPts val="800"/>
                        </a:spcAft>
                      </a:pPr>
                      <a:r>
                        <a:rPr lang="en-US" sz="2600" b="1" dirty="0">
                          <a:solidFill>
                            <a:schemeClr val="tx1"/>
                          </a:solidFill>
                          <a:effectLst/>
                        </a:rPr>
                        <a:t>Required working </a:t>
                      </a:r>
                      <a:r>
                        <a:rPr lang="en-US" sz="2600" b="1" dirty="0" smtClean="0">
                          <a:solidFill>
                            <a:schemeClr val="tx1"/>
                          </a:solidFill>
                          <a:effectLst/>
                        </a:rPr>
                        <a:t>aperture:</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3030" marR="107950" algn="l">
                        <a:lnSpc>
                          <a:spcPct val="107000"/>
                        </a:lnSpc>
                        <a:spcBef>
                          <a:spcPts val="0"/>
                        </a:spcBef>
                        <a:spcAft>
                          <a:spcPts val="800"/>
                        </a:spcAft>
                      </a:pPr>
                      <a:r>
                        <a:rPr lang="en-US" sz="2600" b="1" dirty="0">
                          <a:solidFill>
                            <a:schemeClr val="tx1"/>
                          </a:solidFill>
                          <a:effectLst/>
                        </a:rPr>
                        <a:t>70 mm</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1983">
                <a:tc>
                  <a:txBody>
                    <a:bodyPr/>
                    <a:lstStyle/>
                    <a:p>
                      <a:pPr marL="113665" marR="107950" algn="r">
                        <a:lnSpc>
                          <a:spcPct val="107000"/>
                        </a:lnSpc>
                        <a:spcBef>
                          <a:spcPts val="0"/>
                        </a:spcBef>
                        <a:spcAft>
                          <a:spcPts val="800"/>
                        </a:spcAft>
                      </a:pPr>
                      <a:r>
                        <a:rPr lang="en-US" sz="2600" b="1" dirty="0">
                          <a:solidFill>
                            <a:schemeClr val="tx1"/>
                          </a:solidFill>
                          <a:effectLst/>
                        </a:rPr>
                        <a:t>Temperature </a:t>
                      </a:r>
                      <a:r>
                        <a:rPr lang="en-US" sz="2600" b="1" dirty="0" smtClean="0">
                          <a:solidFill>
                            <a:schemeClr val="tx1"/>
                          </a:solidFill>
                          <a:effectLst/>
                        </a:rPr>
                        <a:t>range:</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3030" marR="107950" algn="l">
                        <a:lnSpc>
                          <a:spcPct val="107000"/>
                        </a:lnSpc>
                        <a:spcBef>
                          <a:spcPts val="0"/>
                        </a:spcBef>
                        <a:spcAft>
                          <a:spcPts val="800"/>
                        </a:spcAft>
                      </a:pPr>
                      <a:r>
                        <a:rPr lang="en-US" sz="2600" b="1" dirty="0">
                          <a:solidFill>
                            <a:schemeClr val="tx1"/>
                          </a:solidFill>
                          <a:effectLst/>
                        </a:rPr>
                        <a:t>15-35 C</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1983">
                <a:tc>
                  <a:txBody>
                    <a:bodyPr/>
                    <a:lstStyle/>
                    <a:p>
                      <a:pPr marL="113665" marR="107950" algn="r">
                        <a:lnSpc>
                          <a:spcPct val="107000"/>
                        </a:lnSpc>
                        <a:spcBef>
                          <a:spcPts val="0"/>
                        </a:spcBef>
                        <a:spcAft>
                          <a:spcPts val="800"/>
                        </a:spcAft>
                      </a:pPr>
                      <a:r>
                        <a:rPr lang="en-US" sz="2600" b="1" dirty="0">
                          <a:solidFill>
                            <a:schemeClr val="tx1"/>
                          </a:solidFill>
                          <a:effectLst/>
                        </a:rPr>
                        <a:t>Physical </a:t>
                      </a:r>
                      <a:r>
                        <a:rPr lang="en-US" sz="2600" b="1" dirty="0" smtClean="0">
                          <a:solidFill>
                            <a:schemeClr val="tx1"/>
                          </a:solidFill>
                          <a:effectLst/>
                        </a:rPr>
                        <a:t>diameter:</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3030" marR="107950" algn="l">
                        <a:lnSpc>
                          <a:spcPct val="107000"/>
                        </a:lnSpc>
                        <a:spcBef>
                          <a:spcPts val="0"/>
                        </a:spcBef>
                        <a:spcAft>
                          <a:spcPts val="800"/>
                        </a:spcAft>
                      </a:pPr>
                      <a:r>
                        <a:rPr lang="en-US" sz="2600" b="1" dirty="0">
                          <a:solidFill>
                            <a:schemeClr val="tx1"/>
                          </a:solidFill>
                          <a:effectLst/>
                        </a:rPr>
                        <a:t>74 mm</a:t>
                      </a:r>
                      <a:endParaRPr lang="en-US" sz="2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15" name="Image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643435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System Integration and alignment</a:t>
            </a:r>
          </a:p>
          <a:p>
            <a:pPr eaLnBrk="1"/>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pic>
        <p:nvPicPr>
          <p:cNvPr id="23" name="Imagem 2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533227" y="3076600"/>
            <a:ext cx="12584425" cy="468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0451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gray">
          <a:xfrm>
            <a:off x="533227" y="351904"/>
            <a:ext cx="16417824" cy="1860600"/>
          </a:xfrm>
          <a:prstGeom prst="rect">
            <a:avLst/>
          </a:prstGeom>
          <a:solidFill>
            <a:schemeClr val="tx1">
              <a:alpha val="23000"/>
            </a:schemeClr>
          </a:solidFill>
          <a:ln w="9525">
            <a:noFill/>
            <a:miter lim="800000"/>
            <a:headEnd/>
            <a:tailEnd/>
          </a:ln>
        </p:spPr>
        <p:txBody>
          <a:bodyPr lIns="0" tIns="65023" rIns="0" bIns="65023" anchor="t"/>
          <a:lstStyle/>
          <a:p>
            <a:r>
              <a:rPr lang="en-US" sz="4400" dirty="0">
                <a:solidFill>
                  <a:schemeClr val="tx1"/>
                </a:solidFill>
              </a:rPr>
              <a:t>National Institute for Space Research</a:t>
            </a:r>
          </a:p>
          <a:p>
            <a:r>
              <a:rPr lang="pt-BR" sz="4400" dirty="0">
                <a:hlinkClick r:id="rId3" tooltip="Ir para Home"/>
              </a:rPr>
              <a:t/>
            </a:r>
            <a:br>
              <a:rPr lang="pt-BR" sz="4400" dirty="0">
                <a:hlinkClick r:id="rId3" tooltip="Ir para Home"/>
              </a:rPr>
            </a:br>
            <a:endParaRPr lang="en-US" sz="4400" b="1" kern="0" dirty="0">
              <a:solidFill>
                <a:srgbClr val="FFFF00"/>
              </a:solidFill>
              <a:ea typeface="MS PGothic" charset="0"/>
              <a:cs typeface="MS PGothic" charset="0"/>
            </a:endParaRPr>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65" y="1282531"/>
            <a:ext cx="1587500" cy="571500"/>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8573" y="5345874"/>
            <a:ext cx="6436494" cy="4211446"/>
          </a:xfrm>
          <a:prstGeom prst="rect">
            <a:avLst/>
          </a:prstGeom>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2339" y="5236840"/>
            <a:ext cx="6436494" cy="4211446"/>
          </a:xfrm>
          <a:prstGeom prst="rect">
            <a:avLst/>
          </a:prstGeom>
        </p:spPr>
      </p:pic>
      <p:pic>
        <p:nvPicPr>
          <p:cNvPr id="12" name="Imagem 11"/>
          <p:cNvPicPr>
            <a:picLocks noChangeAspect="1"/>
          </p:cNvPicPr>
          <p:nvPr/>
        </p:nvPicPr>
        <p:blipFill rotWithShape="1">
          <a:blip r:embed="rId6">
            <a:extLst>
              <a:ext uri="{28A0092B-C50C-407E-A947-70E740481C1C}">
                <a14:useLocalDpi xmlns:a14="http://schemas.microsoft.com/office/drawing/2010/main" val="0"/>
              </a:ext>
            </a:extLst>
          </a:blip>
          <a:srcRect l="26876" r="24443"/>
          <a:stretch/>
        </p:blipFill>
        <p:spPr>
          <a:xfrm>
            <a:off x="10538845" y="351904"/>
            <a:ext cx="6556222" cy="4328898"/>
          </a:xfrm>
          <a:prstGeom prst="rect">
            <a:avLst/>
          </a:prstGeom>
        </p:spPr>
      </p:pic>
      <p:sp>
        <p:nvSpPr>
          <p:cNvPr id="13" name="CaixaDeTexto 12"/>
          <p:cNvSpPr txBox="1"/>
          <p:nvPr/>
        </p:nvSpPr>
        <p:spPr>
          <a:xfrm>
            <a:off x="532165" y="2559759"/>
            <a:ext cx="16418886" cy="6709529"/>
          </a:xfrm>
          <a:prstGeom prst="rect">
            <a:avLst/>
          </a:prstGeom>
          <a:noFill/>
        </p:spPr>
        <p:txBody>
          <a:bodyPr wrap="square" rtlCol="0">
            <a:spAutoFit/>
          </a:bodyPr>
          <a:lstStyle/>
          <a:p>
            <a:r>
              <a:rPr lang="en-US" sz="4000" dirty="0" smtClean="0">
                <a:solidFill>
                  <a:srgbClr val="FFFF00"/>
                </a:solidFill>
              </a:rPr>
              <a:t>Research and Development:</a:t>
            </a:r>
          </a:p>
          <a:p>
            <a:pPr marL="571500" indent="-571500">
              <a:lnSpc>
                <a:spcPct val="150000"/>
              </a:lnSpc>
              <a:buFont typeface="Arial" charset="0"/>
              <a:buChar char="•"/>
            </a:pPr>
            <a:r>
              <a:rPr lang="en-US" sz="3200" dirty="0" smtClean="0">
                <a:solidFill>
                  <a:srgbClr val="FFFF00"/>
                </a:solidFill>
              </a:rPr>
              <a:t>Space and Atmospheric Sciences</a:t>
            </a:r>
          </a:p>
          <a:p>
            <a:pPr marL="571500" indent="-571500">
              <a:lnSpc>
                <a:spcPct val="150000"/>
              </a:lnSpc>
              <a:buFont typeface="Arial" charset="0"/>
              <a:buChar char="•"/>
            </a:pPr>
            <a:r>
              <a:rPr lang="en-US" sz="3200" dirty="0" smtClean="0">
                <a:solidFill>
                  <a:srgbClr val="FFFF00"/>
                </a:solidFill>
              </a:rPr>
              <a:t>Earth Observation</a:t>
            </a:r>
          </a:p>
          <a:p>
            <a:pPr marL="571500" indent="-571500">
              <a:lnSpc>
                <a:spcPct val="150000"/>
              </a:lnSpc>
              <a:buFont typeface="Arial" charset="0"/>
              <a:buChar char="•"/>
            </a:pPr>
            <a:r>
              <a:rPr lang="en-US" sz="3200" dirty="0">
                <a:solidFill>
                  <a:srgbClr val="FFFF00"/>
                </a:solidFill>
              </a:rPr>
              <a:t>Space Engineering and </a:t>
            </a:r>
            <a:r>
              <a:rPr lang="en-US" sz="3200" dirty="0" smtClean="0">
                <a:solidFill>
                  <a:srgbClr val="FFFF00"/>
                </a:solidFill>
              </a:rPr>
              <a:t>Technology</a:t>
            </a:r>
          </a:p>
          <a:p>
            <a:pPr marL="571500" indent="-571500">
              <a:lnSpc>
                <a:spcPct val="150000"/>
              </a:lnSpc>
              <a:buFont typeface="Arial" charset="0"/>
              <a:buChar char="•"/>
            </a:pPr>
            <a:r>
              <a:rPr lang="en-US" sz="3200" dirty="0">
                <a:solidFill>
                  <a:srgbClr val="FFFF00"/>
                </a:solidFill>
              </a:rPr>
              <a:t>Integration and Testing Laboratory</a:t>
            </a:r>
            <a:endParaRPr lang="en-US" sz="3200" dirty="0" smtClean="0">
              <a:solidFill>
                <a:srgbClr val="FFFF00"/>
              </a:solidFill>
            </a:endParaRPr>
          </a:p>
          <a:p>
            <a:pPr marL="571500" indent="-571500">
              <a:lnSpc>
                <a:spcPct val="150000"/>
              </a:lnSpc>
              <a:buFont typeface="Arial" charset="0"/>
              <a:buChar char="•"/>
            </a:pPr>
            <a:r>
              <a:rPr lang="en-US" sz="3200" dirty="0" smtClean="0">
                <a:solidFill>
                  <a:srgbClr val="FFFF00"/>
                </a:solidFill>
              </a:rPr>
              <a:t>Satellite Tracking and Control</a:t>
            </a:r>
          </a:p>
          <a:p>
            <a:pPr marL="571500" indent="-571500">
              <a:lnSpc>
                <a:spcPct val="150000"/>
              </a:lnSpc>
              <a:buFont typeface="Arial" charset="0"/>
              <a:buChar char="•"/>
            </a:pPr>
            <a:r>
              <a:rPr lang="en-US" sz="3200" dirty="0" smtClean="0">
                <a:solidFill>
                  <a:srgbClr val="FFFF00"/>
                </a:solidFill>
              </a:rPr>
              <a:t>Associated Laboratories: </a:t>
            </a:r>
          </a:p>
          <a:p>
            <a:pPr marL="914400" lvl="1" indent="-571500">
              <a:lnSpc>
                <a:spcPct val="150000"/>
              </a:lnSpc>
              <a:buFont typeface="Arial" charset="0"/>
              <a:buChar char="•"/>
            </a:pPr>
            <a:r>
              <a:rPr lang="en-US" sz="3200" dirty="0" smtClean="0">
                <a:solidFill>
                  <a:srgbClr val="FFFF00"/>
                </a:solidFill>
              </a:rPr>
              <a:t> Sensors and Materials, Plasma, Computing and </a:t>
            </a:r>
          </a:p>
          <a:p>
            <a:pPr marL="914400" lvl="1" indent="-571500">
              <a:lnSpc>
                <a:spcPct val="150000"/>
              </a:lnSpc>
              <a:buFont typeface="Arial" charset="0"/>
              <a:buChar char="•"/>
            </a:pPr>
            <a:r>
              <a:rPr lang="en-US" sz="3200" dirty="0" smtClean="0">
                <a:solidFill>
                  <a:srgbClr val="FFFF00"/>
                </a:solidFill>
              </a:rPr>
              <a:t>Applied Mathematics, Combustion and Propulsion.</a:t>
            </a:r>
            <a:endParaRPr lang="en-US" sz="3200" dirty="0">
              <a:solidFill>
                <a:srgbClr val="FFFF00"/>
              </a:solidFill>
            </a:endParaRPr>
          </a:p>
        </p:txBody>
      </p:sp>
    </p:spTree>
    <p:extLst>
      <p:ext uri="{BB962C8B-B14F-4D97-AF65-F5344CB8AC3E}">
        <p14:creationId xmlns:p14="http://schemas.microsoft.com/office/powerpoint/2010/main" val="14955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System Integration and alignment</a:t>
            </a:r>
          </a:p>
          <a:p>
            <a:pPr eaLnBrk="1"/>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pic>
        <p:nvPicPr>
          <p:cNvPr id="11" name="Picture 12" descr="IMG_093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850" y="2698558"/>
            <a:ext cx="7992888" cy="5994666"/>
          </a:xfrm>
          <a:prstGeom prst="rect">
            <a:avLst/>
          </a:prstGeom>
          <a:scene3d>
            <a:camera prst="orthographicFront">
              <a:rot lat="0" lon="0" rev="16200000"/>
            </a:camera>
            <a:lightRig rig="threePt" dir="t"/>
          </a:scene3d>
        </p:spPr>
      </p:pic>
      <p:pic>
        <p:nvPicPr>
          <p:cNvPr id="16" name="Picture 9" descr="20542-x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274" y="1780456"/>
            <a:ext cx="2377440" cy="2377440"/>
          </a:xfrm>
          <a:prstGeom prst="rect">
            <a:avLst/>
          </a:prstGeom>
        </p:spPr>
      </p:pic>
      <p:pic>
        <p:nvPicPr>
          <p:cNvPr id="17" name="Picture 5" descr="0051-x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1618" y="1780456"/>
            <a:ext cx="2952328" cy="2952328"/>
          </a:xfrm>
          <a:prstGeom prst="rect">
            <a:avLst/>
          </a:prstGeom>
        </p:spPr>
      </p:pic>
      <p:sp>
        <p:nvSpPr>
          <p:cNvPr id="18" name="Curved Down Arrow 10"/>
          <p:cNvSpPr/>
          <p:nvPr/>
        </p:nvSpPr>
        <p:spPr bwMode="auto">
          <a:xfrm>
            <a:off x="3269530" y="2068488"/>
            <a:ext cx="1080120" cy="360040"/>
          </a:xfrm>
          <a:prstGeom prst="curvedDownArrow">
            <a:avLst/>
          </a:prstGeom>
          <a:solidFill>
            <a:srgbClr val="3366FF"/>
          </a:solidFill>
          <a:ln w="12700" cap="flat" cmpd="sng" algn="ctr">
            <a:noFill/>
            <a:prstDash val="solid"/>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a:endParaRPr lang="en-US">
              <a:latin typeface="Baskerville" pitchFamily="18" charset="0"/>
              <a:sym typeface="Baskerville" pitchFamily="18" charset="0"/>
            </a:endParaRPr>
          </a:p>
        </p:txBody>
      </p:sp>
      <p:sp>
        <p:nvSpPr>
          <p:cNvPr id="19" name="Curved Down Arrow 11"/>
          <p:cNvSpPr/>
          <p:nvPr/>
        </p:nvSpPr>
        <p:spPr bwMode="auto">
          <a:xfrm>
            <a:off x="5717802" y="2068488"/>
            <a:ext cx="2583904" cy="567680"/>
          </a:xfrm>
          <a:prstGeom prst="curvedDownArrow">
            <a:avLst/>
          </a:prstGeom>
          <a:solidFill>
            <a:srgbClr val="3366FF"/>
          </a:solidFill>
          <a:ln w="12700" cap="flat" cmpd="sng" algn="ctr">
            <a:noFill/>
            <a:prstDash val="solid"/>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a:endParaRPr lang="en-US">
              <a:latin typeface="Baskerville" pitchFamily="18" charset="0"/>
              <a:sym typeface="Baskerville" pitchFamily="18" charset="0"/>
            </a:endParaRPr>
          </a:p>
        </p:txBody>
      </p:sp>
      <p:pic>
        <p:nvPicPr>
          <p:cNvPr id="20" name="Picture 13" descr="IMG_166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853" y="6316960"/>
            <a:ext cx="3744417" cy="2808313"/>
          </a:xfrm>
          <a:prstGeom prst="rect">
            <a:avLst/>
          </a:prstGeom>
          <a:scene3d>
            <a:camera prst="orthographicFront">
              <a:rot lat="0" lon="0" rev="16200000"/>
            </a:camera>
            <a:lightRig rig="threePt" dir="t"/>
          </a:scene3d>
        </p:spPr>
      </p:pic>
      <p:pic>
        <p:nvPicPr>
          <p:cNvPr id="21" name="Picture 16"/>
          <p:cNvPicPr>
            <a:picLocks noChangeAspect="1"/>
          </p:cNvPicPr>
          <p:nvPr/>
        </p:nvPicPr>
        <p:blipFill>
          <a:blip r:embed="rId8"/>
          <a:stretch>
            <a:fillRect/>
          </a:stretch>
        </p:blipFill>
        <p:spPr>
          <a:xfrm>
            <a:off x="3147416" y="6028928"/>
            <a:ext cx="3866530" cy="3528392"/>
          </a:xfrm>
          <a:prstGeom prst="rect">
            <a:avLst/>
          </a:prstGeom>
        </p:spPr>
      </p:pic>
      <p:sp>
        <p:nvSpPr>
          <p:cNvPr id="22" name="Curved Down Arrow 17"/>
          <p:cNvSpPr/>
          <p:nvPr/>
        </p:nvSpPr>
        <p:spPr bwMode="auto">
          <a:xfrm rot="8830093">
            <a:off x="5901018" y="7953187"/>
            <a:ext cx="2583904" cy="905871"/>
          </a:xfrm>
          <a:prstGeom prst="curvedDownArrow">
            <a:avLst/>
          </a:prstGeom>
          <a:solidFill>
            <a:srgbClr val="3366FF"/>
          </a:solidFill>
          <a:ln w="12700" cap="flat" cmpd="sng" algn="ctr">
            <a:noFill/>
            <a:prstDash val="solid"/>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a:endParaRPr lang="en-US">
              <a:latin typeface="Baskerville" pitchFamily="18" charset="0"/>
              <a:sym typeface="Baskerville" pitchFamily="18" charset="0"/>
            </a:endParaRPr>
          </a:p>
        </p:txBody>
      </p:sp>
      <p:sp>
        <p:nvSpPr>
          <p:cNvPr id="2" name="Retângulo 1"/>
          <p:cNvSpPr/>
          <p:nvPr/>
        </p:nvSpPr>
        <p:spPr>
          <a:xfrm>
            <a:off x="13490173" y="484312"/>
            <a:ext cx="3820918" cy="646331"/>
          </a:xfrm>
          <a:prstGeom prst="rect">
            <a:avLst/>
          </a:prstGeom>
        </p:spPr>
        <p:txBody>
          <a:bodyPr wrap="none">
            <a:spAutoFit/>
          </a:bodyPr>
          <a:lstStyle/>
          <a:p>
            <a:r>
              <a:rPr lang="en-US" dirty="0">
                <a:solidFill>
                  <a:srgbClr val="FFFF00"/>
                </a:solidFill>
              </a:rPr>
              <a:t>IO Implementation</a:t>
            </a:r>
          </a:p>
        </p:txBody>
      </p:sp>
    </p:spTree>
    <p:extLst>
      <p:ext uri="{BB962C8B-B14F-4D97-AF65-F5344CB8AC3E}">
        <p14:creationId xmlns:p14="http://schemas.microsoft.com/office/powerpoint/2010/main" val="1177673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System Integration and alignment</a:t>
            </a:r>
          </a:p>
          <a:p>
            <a:pPr eaLnBrk="1"/>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
        <p:nvSpPr>
          <p:cNvPr id="2" name="Retângulo 1"/>
          <p:cNvSpPr/>
          <p:nvPr/>
        </p:nvSpPr>
        <p:spPr>
          <a:xfrm>
            <a:off x="13901755" y="484312"/>
            <a:ext cx="3049296" cy="646331"/>
          </a:xfrm>
          <a:prstGeom prst="rect">
            <a:avLst/>
          </a:prstGeom>
        </p:spPr>
        <p:txBody>
          <a:bodyPr wrap="none">
            <a:spAutoFit/>
          </a:bodyPr>
          <a:lstStyle/>
          <a:p>
            <a:r>
              <a:rPr lang="en-US" dirty="0">
                <a:solidFill>
                  <a:srgbClr val="FFFF00"/>
                </a:solidFill>
              </a:rPr>
              <a:t>Parts validation</a:t>
            </a:r>
          </a:p>
        </p:txBody>
      </p:sp>
      <p:pic>
        <p:nvPicPr>
          <p:cNvPr id="23" name="Picture 5" descr="PHOTO-2017-06-05-16-20-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35" y="1852464"/>
            <a:ext cx="5206256" cy="2928519"/>
          </a:xfrm>
          <a:prstGeom prst="rect">
            <a:avLst/>
          </a:prstGeom>
        </p:spPr>
      </p:pic>
      <p:pic>
        <p:nvPicPr>
          <p:cNvPr id="24" name="Imagem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379" y="5151330"/>
            <a:ext cx="6552728" cy="3685910"/>
          </a:xfrm>
          <a:prstGeom prst="rect">
            <a:avLst/>
          </a:prstGeom>
        </p:spPr>
      </p:pic>
      <p:pic>
        <p:nvPicPr>
          <p:cNvPr id="25" name="Picture 7" descr="PHOTO-2017-06-05-16-19-56.jpg"/>
          <p:cNvPicPr>
            <a:picLocks noChangeAspect="1"/>
          </p:cNvPicPr>
          <p:nvPr/>
        </p:nvPicPr>
        <p:blipFill rotWithShape="1">
          <a:blip r:embed="rId6">
            <a:extLst>
              <a:ext uri="{28A0092B-C50C-407E-A947-70E740481C1C}">
                <a14:useLocalDpi xmlns:a14="http://schemas.microsoft.com/office/drawing/2010/main" val="0"/>
              </a:ext>
            </a:extLst>
          </a:blip>
          <a:srcRect l="14744" t="3418" r="16037" b="-3418"/>
          <a:stretch/>
        </p:blipFill>
        <p:spPr>
          <a:xfrm>
            <a:off x="5934259" y="1708448"/>
            <a:ext cx="3888000" cy="3159351"/>
          </a:xfrm>
          <a:prstGeom prst="rect">
            <a:avLst/>
          </a:prstGeom>
        </p:spPr>
      </p:pic>
      <p:pic>
        <p:nvPicPr>
          <p:cNvPr id="26"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2139" y="5092824"/>
            <a:ext cx="4499952" cy="3744416"/>
          </a:xfrm>
          <a:prstGeom prst="rect">
            <a:avLst/>
          </a:prstGeom>
        </p:spPr>
      </p:pic>
    </p:spTree>
    <p:extLst>
      <p:ext uri="{BB962C8B-B14F-4D97-AF65-F5344CB8AC3E}">
        <p14:creationId xmlns:p14="http://schemas.microsoft.com/office/powerpoint/2010/main" val="184336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System Integration and alignment</a:t>
            </a:r>
          </a:p>
          <a:p>
            <a:pPr eaLnBrk="1"/>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pic>
        <p:nvPicPr>
          <p:cNvPr id="23" name="Imagem 22"/>
          <p:cNvPicPr/>
          <p:nvPr/>
        </p:nvPicPr>
        <p:blipFill rotWithShape="1">
          <a:blip r:embed="rId4" cstate="print">
            <a:extLst>
              <a:ext uri="{28A0092B-C50C-407E-A947-70E740481C1C}">
                <a14:useLocalDpi xmlns:a14="http://schemas.microsoft.com/office/drawing/2010/main"/>
              </a:ext>
            </a:extLst>
          </a:blip>
          <a:srcRect/>
          <a:stretch/>
        </p:blipFill>
        <p:spPr bwMode="auto">
          <a:xfrm>
            <a:off x="3531111" y="1780456"/>
            <a:ext cx="7227252" cy="76132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8518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System Integration and alignment</a:t>
            </a:r>
          </a:p>
          <a:p>
            <a:pPr eaLnBrk="1"/>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2" name="Imagem 11"/>
          <p:cNvPicPr>
            <a:picLocks noChangeAspect="1"/>
          </p:cNvPicPr>
          <p:nvPr/>
        </p:nvPicPr>
        <p:blipFill>
          <a:blip r:embed="rId3"/>
          <a:stretch>
            <a:fillRect/>
          </a:stretch>
        </p:blipFill>
        <p:spPr>
          <a:xfrm>
            <a:off x="461219" y="1708448"/>
            <a:ext cx="6048672" cy="4536504"/>
          </a:xfrm>
          <a:prstGeom prst="rect">
            <a:avLst/>
          </a:prstGeom>
        </p:spPr>
      </p:pic>
      <p:pic>
        <p:nvPicPr>
          <p:cNvPr id="13" name="Imagem 12"/>
          <p:cNvPicPr>
            <a:picLocks noChangeAspect="1"/>
          </p:cNvPicPr>
          <p:nvPr/>
        </p:nvPicPr>
        <p:blipFill>
          <a:blip r:embed="rId4"/>
          <a:stretch>
            <a:fillRect/>
          </a:stretch>
        </p:blipFill>
        <p:spPr>
          <a:xfrm rot="16200000">
            <a:off x="7662019" y="4084712"/>
            <a:ext cx="4752528" cy="6336704"/>
          </a:xfrm>
          <a:prstGeom prst="rect">
            <a:avLst/>
          </a:prstGeom>
        </p:spPr>
      </p:pic>
      <p:pic>
        <p:nvPicPr>
          <p:cNvPr id="14" name="Picture 8" descr="IMG_1905.JPG"/>
          <p:cNvPicPr>
            <a:picLocks noChangeAspect="1"/>
          </p:cNvPicPr>
          <p:nvPr/>
        </p:nvPicPr>
        <p:blipFill rotWithShape="1">
          <a:blip r:embed="rId5">
            <a:extLst>
              <a:ext uri="{28A0092B-C50C-407E-A947-70E740481C1C}">
                <a14:useLocalDpi xmlns:a14="http://schemas.microsoft.com/office/drawing/2010/main" val="0"/>
              </a:ext>
            </a:extLst>
          </a:blip>
          <a:srcRect l="8041" r="22150"/>
          <a:stretch/>
        </p:blipFill>
        <p:spPr>
          <a:xfrm>
            <a:off x="490145" y="1610985"/>
            <a:ext cx="7474717" cy="8029936"/>
          </a:xfrm>
          <a:prstGeom prst="rect">
            <a:avLst/>
          </a:prstGeom>
        </p:spPr>
      </p:pic>
      <p:pic>
        <p:nvPicPr>
          <p:cNvPr id="15" name="Imagem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852543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System Integration and alignment</a:t>
            </a:r>
          </a:p>
          <a:p>
            <a:pPr eaLnBrk="1"/>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pic>
        <p:nvPicPr>
          <p:cNvPr id="11" name="Imagem 10"/>
          <p:cNvPicPr/>
          <p:nvPr/>
        </p:nvPicPr>
        <p:blipFill rotWithShape="1">
          <a:blip r:embed="rId4" cstate="print">
            <a:extLst>
              <a:ext uri="{28A0092B-C50C-407E-A947-70E740481C1C}">
                <a14:useLocalDpi xmlns:a14="http://schemas.microsoft.com/office/drawing/2010/main"/>
              </a:ext>
            </a:extLst>
          </a:blip>
          <a:srcRect/>
          <a:stretch/>
        </p:blipFill>
        <p:spPr bwMode="auto">
          <a:xfrm>
            <a:off x="749251" y="2442103"/>
            <a:ext cx="12112744" cy="51710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590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err="1">
                <a:solidFill>
                  <a:srgbClr val="FFFF00"/>
                </a:solidFill>
                <a:ea typeface="MS PGothic" charset="0"/>
                <a:cs typeface="MS PGothic" charset="0"/>
              </a:rPr>
              <a:t>Fabry</a:t>
            </a:r>
            <a:r>
              <a:rPr lang="en-US" sz="4400" b="1" kern="0" dirty="0">
                <a:solidFill>
                  <a:srgbClr val="FFFF00"/>
                </a:solidFill>
                <a:ea typeface="MS PGothic" charset="0"/>
                <a:cs typeface="MS PGothic" charset="0"/>
              </a:rPr>
              <a:t>-Perot Interferometer (Etalon)</a:t>
            </a: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r>
              <a:rPr lang="en-US" sz="2800" dirty="0">
                <a:latin typeface="Calibri" panose="020F0502020204030204" pitchFamily="34" charset="0"/>
                <a:ea typeface="Calibri" panose="020F0502020204030204" pitchFamily="34" charset="0"/>
                <a:cs typeface="Times New Roman" panose="02020603050405020304" pitchFamily="18" charset="0"/>
              </a:rPr>
              <a:t>Example of a solar disk image acquired employing the proof of concept version of the </a:t>
            </a:r>
            <a:r>
              <a:rPr lang="en-US" sz="2800" dirty="0" err="1">
                <a:latin typeface="Calibri" panose="020F0502020204030204" pitchFamily="34" charset="0"/>
                <a:ea typeface="Calibri" panose="020F0502020204030204" pitchFamily="34" charset="0"/>
                <a:cs typeface="Times New Roman" panose="02020603050405020304" pitchFamily="18" charset="0"/>
              </a:rPr>
              <a:t>spectropolarimeter</a:t>
            </a:r>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1" name="Imagem 10" descr="/private/var/folders/l1/gf7gqvkx2rdf26jb08vfmsb80000gn/T/ConnectorClipboard7785213838731630964/image15408945560930.png"/>
          <p:cNvPicPr/>
          <p:nvPr/>
        </p:nvPicPr>
        <p:blipFill>
          <a:blip r:embed="rId3">
            <a:extLst>
              <a:ext uri="{28A0092B-C50C-407E-A947-70E740481C1C}">
                <a14:useLocalDpi xmlns:a14="http://schemas.microsoft.com/office/drawing/2010/main"/>
              </a:ext>
            </a:extLst>
          </a:blip>
          <a:srcRect/>
          <a:stretch>
            <a:fillRect/>
          </a:stretch>
        </p:blipFill>
        <p:spPr bwMode="auto">
          <a:xfrm>
            <a:off x="461219" y="2356520"/>
            <a:ext cx="6912768" cy="6648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tângulo 15"/>
          <p:cNvSpPr/>
          <p:nvPr/>
        </p:nvSpPr>
        <p:spPr>
          <a:xfrm>
            <a:off x="7734027" y="2356520"/>
            <a:ext cx="5400600" cy="3780522"/>
          </a:xfrm>
          <a:prstGeom prst="rect">
            <a:avLst/>
          </a:prstGeom>
        </p:spPr>
        <p:txBody>
          <a:bodyPr wrap="square">
            <a:spAutoFit/>
          </a:bodyPr>
          <a:lstStyle/>
          <a:p>
            <a:pPr marL="640296" marR="280863" algn="just">
              <a:lnSpc>
                <a:spcPct val="107000"/>
              </a:lnSpc>
              <a:spcBef>
                <a:spcPts val="0"/>
              </a:spcBef>
              <a:spcAft>
                <a:spcPts val="1138"/>
              </a:spcAft>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The concentric rings indicate regions were the interference is positive for the same wavelength in the region of interest. The two Fe I lines that will be employed to estimate the magnetic field are indicated in the figure. </a:t>
            </a:r>
          </a:p>
        </p:txBody>
      </p:sp>
      <p:pic>
        <p:nvPicPr>
          <p:cNvPr id="17" name="Image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2024528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err="1">
                <a:solidFill>
                  <a:srgbClr val="FFFF00"/>
                </a:solidFill>
                <a:ea typeface="MS PGothic" charset="0"/>
                <a:cs typeface="MS PGothic" charset="0"/>
              </a:rPr>
              <a:t>Fabry</a:t>
            </a:r>
            <a:r>
              <a:rPr lang="en-US" sz="4400" b="1" kern="0" dirty="0">
                <a:solidFill>
                  <a:srgbClr val="FFFF00"/>
                </a:solidFill>
                <a:ea typeface="MS PGothic" charset="0"/>
                <a:cs typeface="MS PGothic" charset="0"/>
              </a:rPr>
              <a:t>-Perot Interferometer (Etalon)</a:t>
            </a: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r>
              <a:rPr lang="en-US" sz="2800" dirty="0">
                <a:latin typeface="Calibri" panose="020F0502020204030204" pitchFamily="34" charset="0"/>
                <a:ea typeface="Calibri" panose="020F0502020204030204" pitchFamily="34" charset="0"/>
                <a:cs typeface="Times New Roman" panose="02020603050405020304" pitchFamily="18" charset="0"/>
              </a:rPr>
              <a:t>Example of a solar disk image acquired employing the proof of concept version of the </a:t>
            </a:r>
            <a:r>
              <a:rPr lang="en-US" sz="2800" dirty="0" err="1">
                <a:latin typeface="Calibri" panose="020F0502020204030204" pitchFamily="34" charset="0"/>
                <a:ea typeface="Calibri" panose="020F0502020204030204" pitchFamily="34" charset="0"/>
                <a:cs typeface="Times New Roman" panose="02020603050405020304" pitchFamily="18" charset="0"/>
              </a:rPr>
              <a:t>spectropolarimeter</a:t>
            </a:r>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7" name="Imagem 6"/>
          <p:cNvPicPr/>
          <p:nvPr/>
        </p:nvPicPr>
        <p:blipFill rotWithShape="1">
          <a:blip r:embed="rId3" cstate="print">
            <a:extLst>
              <a:ext uri="{28A0092B-C50C-407E-A947-70E740481C1C}">
                <a14:useLocalDpi xmlns:a14="http://schemas.microsoft.com/office/drawing/2010/main"/>
              </a:ext>
            </a:extLst>
          </a:blip>
          <a:srcRect/>
          <a:stretch/>
        </p:blipFill>
        <p:spPr bwMode="auto">
          <a:xfrm>
            <a:off x="821259" y="2500536"/>
            <a:ext cx="11881320" cy="6015018"/>
          </a:xfrm>
          <a:prstGeom prst="rect">
            <a:avLst/>
          </a:prstGeom>
          <a:ln>
            <a:noFill/>
          </a:ln>
          <a:extLst>
            <a:ext uri="{53640926-AAD7-44D8-BBD7-CCE9431645EC}">
              <a14:shadowObscured xmlns:a14="http://schemas.microsoft.com/office/drawing/2010/main"/>
            </a:ext>
          </a:extLst>
        </p:spPr>
      </p:pic>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29192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err="1">
                <a:solidFill>
                  <a:srgbClr val="FFFF00"/>
                </a:solidFill>
                <a:ea typeface="MS PGothic" charset="0"/>
                <a:cs typeface="MS PGothic" charset="0"/>
              </a:rPr>
              <a:t>Fabry</a:t>
            </a:r>
            <a:r>
              <a:rPr lang="en-US" sz="4400" b="1" kern="0" dirty="0">
                <a:solidFill>
                  <a:srgbClr val="FFFF00"/>
                </a:solidFill>
                <a:ea typeface="MS PGothic" charset="0"/>
                <a:cs typeface="MS PGothic" charset="0"/>
              </a:rPr>
              <a:t>-Perot Interferometer (Etalon)</a:t>
            </a: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r>
              <a:rPr lang="en-US" sz="2800" dirty="0"/>
              <a:t>First reconstruction of the stokes V parameter obtained employing the proof of concept </a:t>
            </a:r>
            <a:r>
              <a:rPr lang="en-US" sz="2800" dirty="0" smtClean="0"/>
              <a:t>prototype (left)</a:t>
            </a:r>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20000">
            <a:off x="7113222" y="3079520"/>
            <a:ext cx="5608116" cy="5608116"/>
          </a:xfrm>
          <a:prstGeom prst="rect">
            <a:avLst/>
          </a:prstGeom>
        </p:spPr>
      </p:pic>
      <p:sp>
        <p:nvSpPr>
          <p:cNvPr id="11" name="CaixaDeTexto 10"/>
          <p:cNvSpPr txBox="1"/>
          <p:nvPr/>
        </p:nvSpPr>
        <p:spPr>
          <a:xfrm>
            <a:off x="8798489" y="2380129"/>
            <a:ext cx="1944216" cy="461665"/>
          </a:xfrm>
          <a:prstGeom prst="rect">
            <a:avLst/>
          </a:prstGeom>
          <a:noFill/>
        </p:spPr>
        <p:txBody>
          <a:bodyPr wrap="square" rtlCol="0">
            <a:spAutoFit/>
          </a:bodyPr>
          <a:lstStyle/>
          <a:p>
            <a:r>
              <a:rPr lang="pt-BR" sz="2400" dirty="0"/>
              <a:t>SDO/NASA</a:t>
            </a:r>
          </a:p>
        </p:txBody>
      </p:sp>
      <p:pic>
        <p:nvPicPr>
          <p:cNvPr id="12" name="video_wavelength_stokes_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7243" y="2284512"/>
            <a:ext cx="6502400" cy="6502400"/>
          </a:xfrm>
          <a:prstGeom prst="rect">
            <a:avLst/>
          </a:prstGeom>
        </p:spPr>
      </p:pic>
      <p:pic>
        <p:nvPicPr>
          <p:cNvPr id="13" name="Image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40752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3000" fill="hold" nodeType="withEffect">
                                  <p:stCondLst>
                                    <p:cond delay="0"/>
                                  </p:stCondLst>
                                  <p:childTnLst>
                                    <p:cmd type="call" cmd="playFrom(0.0)">
                                      <p:cBhvr>
                                        <p:cTn id="6" dur="1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err="1">
                <a:solidFill>
                  <a:srgbClr val="FFFF00"/>
                </a:solidFill>
                <a:ea typeface="MS PGothic" charset="0"/>
                <a:cs typeface="MS PGothic" charset="0"/>
              </a:rPr>
              <a:t>Fabry</a:t>
            </a:r>
            <a:r>
              <a:rPr lang="en-US" sz="4400" b="1" kern="0" dirty="0">
                <a:solidFill>
                  <a:srgbClr val="FFFF00"/>
                </a:solidFill>
                <a:ea typeface="MS PGothic" charset="0"/>
                <a:cs typeface="MS PGothic" charset="0"/>
              </a:rPr>
              <a:t>-Perot Interferometer (Etalon)</a:t>
            </a: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r>
              <a:rPr lang="en-US" sz="2800" dirty="0"/>
              <a:t>First reconstruction of the stokes V parameter obtained employing the proof of concept </a:t>
            </a:r>
            <a:r>
              <a:rPr lang="en-US" sz="2800" dirty="0" smtClean="0"/>
              <a:t>prototype (left)</a:t>
            </a:r>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sp>
        <p:nvSpPr>
          <p:cNvPr id="11" name="CaixaDeTexto 10"/>
          <p:cNvSpPr txBox="1"/>
          <p:nvPr/>
        </p:nvSpPr>
        <p:spPr>
          <a:xfrm>
            <a:off x="8798489" y="2380129"/>
            <a:ext cx="1944216" cy="461665"/>
          </a:xfrm>
          <a:prstGeom prst="rect">
            <a:avLst/>
          </a:prstGeom>
          <a:noFill/>
        </p:spPr>
        <p:txBody>
          <a:bodyPr wrap="square" rtlCol="0">
            <a:spAutoFit/>
          </a:bodyPr>
          <a:lstStyle/>
          <a:p>
            <a:r>
              <a:rPr lang="pt-BR" sz="2400" dirty="0"/>
              <a:t>SDO/NASA</a:t>
            </a:r>
          </a:p>
        </p:txBody>
      </p:sp>
      <p:pic>
        <p:nvPicPr>
          <p:cNvPr id="13" name="Imagem 12"/>
          <p:cNvPicPr/>
          <p:nvPr/>
        </p:nvPicPr>
        <p:blipFill rotWithShape="1">
          <a:blip r:embed="rId3" cstate="print">
            <a:extLst>
              <a:ext uri="{28A0092B-C50C-407E-A947-70E740481C1C}">
                <a14:useLocalDpi xmlns:a14="http://schemas.microsoft.com/office/drawing/2010/main"/>
              </a:ext>
            </a:extLst>
          </a:blip>
          <a:srcRect r="-166"/>
          <a:stretch/>
        </p:blipFill>
        <p:spPr bwMode="auto">
          <a:xfrm>
            <a:off x="677243" y="2370292"/>
            <a:ext cx="12241360" cy="5746868"/>
          </a:xfrm>
          <a:prstGeom prst="rect">
            <a:avLst/>
          </a:prstGeom>
          <a:ln>
            <a:noFill/>
          </a:ln>
          <a:extLst>
            <a:ext uri="{53640926-AAD7-44D8-BBD7-CCE9431645EC}">
              <a14:shadowObscured xmlns:a14="http://schemas.microsoft.com/office/drawing/2010/main"/>
            </a:ext>
          </a:extLst>
        </p:spPr>
      </p:pic>
      <p:pic>
        <p:nvPicPr>
          <p:cNvPr id="14" name="Image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96409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owww.lmsal.com/sdomedia/SunInTime/2013/09/09/f03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 y="0"/>
            <a:ext cx="8039100" cy="8275638"/>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grpSp>
        <p:nvGrpSpPr>
          <p:cNvPr id="8195" name="Gruppe 64"/>
          <p:cNvGrpSpPr>
            <a:grpSpLocks/>
          </p:cNvGrpSpPr>
          <p:nvPr/>
        </p:nvGrpSpPr>
        <p:grpSpPr bwMode="auto">
          <a:xfrm>
            <a:off x="461219" y="2284512"/>
            <a:ext cx="12215812" cy="5160962"/>
            <a:chOff x="252924" y="2033077"/>
            <a:chExt cx="8589523" cy="3093399"/>
          </a:xfrm>
        </p:grpSpPr>
        <p:sp>
          <p:nvSpPr>
            <p:cNvPr id="5" name="Pentagon 4"/>
            <p:cNvSpPr/>
            <p:nvPr/>
          </p:nvSpPr>
          <p:spPr>
            <a:xfrm>
              <a:off x="252924" y="2033077"/>
              <a:ext cx="8589523" cy="3093399"/>
            </a:xfrm>
            <a:prstGeom prst="homePlate">
              <a:avLst>
                <a:gd name="adj" fmla="val 27124"/>
              </a:avLst>
            </a:prstGeom>
            <a:gradFill flip="none" rotWithShape="1">
              <a:gsLst>
                <a:gs pos="44000">
                  <a:schemeClr val="accent5">
                    <a:lumMod val="60000"/>
                    <a:lumOff val="40000"/>
                  </a:schemeClr>
                </a:gs>
                <a:gs pos="100000">
                  <a:srgbClr val="0070C0"/>
                </a:gs>
              </a:gsLst>
              <a:lin ang="10800000" scaled="1"/>
              <a:tileRect/>
            </a:gradFill>
            <a:ln w="76200" cap="flat" cmpd="sng" algn="ctr">
              <a:gradFill flip="none" rotWithShape="1">
                <a:gsLst>
                  <a:gs pos="0">
                    <a:srgbClr val="0070C0"/>
                  </a:gs>
                  <a:gs pos="50000">
                    <a:schemeClr val="accent5">
                      <a:lumMod val="40000"/>
                      <a:lumOff val="60000"/>
                    </a:schemeClr>
                  </a:gs>
                </a:gsLst>
                <a:lin ang="16200000" scaled="1"/>
                <a:tileRect/>
              </a:gradFill>
              <a:prstDash val="solid"/>
            </a:ln>
            <a:effectLst>
              <a:outerShdw blurRad="50800" dist="38100" dir="2700000" algn="tl" rotWithShape="0">
                <a:prstClr val="black">
                  <a:alpha val="40000"/>
                </a:prstClr>
              </a:outerShdw>
            </a:effectLst>
          </p:spPr>
          <p:txBody>
            <a:bodyPr anchor="ctr"/>
            <a:lstStyle/>
            <a:p>
              <a:pPr algn="ctr" eaLnBrk="1">
                <a:defRPr/>
              </a:pPr>
              <a:endParaRPr lang="da-DK" kern="0">
                <a:solidFill>
                  <a:sysClr val="window" lastClr="FFFFFF"/>
                </a:solidFill>
                <a:latin typeface="Calibri"/>
                <a:ea typeface="MS PGothic" charset="0"/>
                <a:cs typeface="MS PGothic" charset="0"/>
              </a:endParaRPr>
            </a:p>
          </p:txBody>
        </p:sp>
        <p:grpSp>
          <p:nvGrpSpPr>
            <p:cNvPr id="8227" name="Gruppe 28"/>
            <p:cNvGrpSpPr>
              <a:grpSpLocks/>
            </p:cNvGrpSpPr>
            <p:nvPr/>
          </p:nvGrpSpPr>
          <p:grpSpPr bwMode="auto">
            <a:xfrm>
              <a:off x="979255" y="2075212"/>
              <a:ext cx="6997426" cy="3012355"/>
              <a:chOff x="979255" y="2130354"/>
              <a:chExt cx="6997426" cy="2422187"/>
            </a:xfrm>
          </p:grpSpPr>
          <p:cxnSp>
            <p:nvCxnSpPr>
              <p:cNvPr id="16" name="Lige forbindelse 15"/>
              <p:cNvCxnSpPr/>
              <p:nvPr/>
            </p:nvCxnSpPr>
            <p:spPr>
              <a:xfrm rot="5400000">
                <a:off x="554279"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rot="5400000">
                <a:off x="-226536"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rot="5400000">
                <a:off x="2106421"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p:nvCxnSpPr>
            <p:spPr>
              <a:xfrm rot="5400000">
                <a:off x="1335095"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rot="5400000">
                <a:off x="2891143"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rot="5400000">
                <a:off x="4433797"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Lige forbindelse 23"/>
              <p:cNvCxnSpPr/>
              <p:nvPr/>
            </p:nvCxnSpPr>
            <p:spPr>
              <a:xfrm rot="5400000">
                <a:off x="3662470"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Lige forbindelse 25"/>
              <p:cNvCxnSpPr/>
              <p:nvPr/>
            </p:nvCxnSpPr>
            <p:spPr>
              <a:xfrm rot="5400000">
                <a:off x="5214612"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Lige forbindelse 26"/>
              <p:cNvCxnSpPr/>
              <p:nvPr/>
            </p:nvCxnSpPr>
            <p:spPr>
              <a:xfrm rot="5400000">
                <a:off x="6760057"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Lige forbindelse 27"/>
              <p:cNvCxnSpPr/>
              <p:nvPr/>
            </p:nvCxnSpPr>
            <p:spPr>
              <a:xfrm rot="5400000">
                <a:off x="5979241"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8196" name="Pentagon 30"/>
          <p:cNvSpPr>
            <a:spLocks noChangeArrowheads="1"/>
          </p:cNvSpPr>
          <p:nvPr/>
        </p:nvSpPr>
        <p:spPr bwMode="auto">
          <a:xfrm>
            <a:off x="605508" y="3269010"/>
            <a:ext cx="6419998" cy="687388"/>
          </a:xfrm>
          <a:prstGeom prst="homePlate">
            <a:avLst>
              <a:gd name="adj" fmla="val 35142"/>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197" name="Tekstboks 33"/>
          <p:cNvSpPr txBox="1">
            <a:spLocks noChangeArrowheads="1"/>
          </p:cNvSpPr>
          <p:nvPr/>
        </p:nvSpPr>
        <p:spPr bwMode="auto">
          <a:xfrm>
            <a:off x="713007" y="3333452"/>
            <a:ext cx="4861053"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chemeClr val="bg1"/>
                </a:solidFill>
              </a:rPr>
              <a:t>Development of the Proof of Concept  </a:t>
            </a:r>
          </a:p>
          <a:p>
            <a:pPr eaLnBrk="1"/>
            <a:r>
              <a:rPr lang="en-US" altLang="x-none" sz="1700" b="1" dirty="0">
                <a:solidFill>
                  <a:schemeClr val="bg1"/>
                </a:solidFill>
              </a:rPr>
              <a:t>Magnetograph</a:t>
            </a:r>
          </a:p>
        </p:txBody>
      </p:sp>
      <p:sp>
        <p:nvSpPr>
          <p:cNvPr id="8198" name="Pentagon 34"/>
          <p:cNvSpPr>
            <a:spLocks noChangeArrowheads="1"/>
          </p:cNvSpPr>
          <p:nvPr/>
        </p:nvSpPr>
        <p:spPr bwMode="auto">
          <a:xfrm>
            <a:off x="3132088" y="4349130"/>
            <a:ext cx="6114380" cy="685800"/>
          </a:xfrm>
          <a:prstGeom prst="homePlate">
            <a:avLst>
              <a:gd name="adj" fmla="val 35138"/>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199" name="Tekstboks 35"/>
          <p:cNvSpPr txBox="1">
            <a:spLocks noChangeArrowheads="1"/>
          </p:cNvSpPr>
          <p:nvPr/>
        </p:nvSpPr>
        <p:spPr bwMode="auto">
          <a:xfrm>
            <a:off x="3197796" y="4493146"/>
            <a:ext cx="34115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en-US" altLang="x-none" sz="1700" b="1" dirty="0">
                <a:solidFill>
                  <a:srgbClr val="000000"/>
                </a:solidFill>
              </a:rPr>
              <a:t>Ground Based Solar Telescope</a:t>
            </a:r>
          </a:p>
        </p:txBody>
      </p:sp>
      <p:sp>
        <p:nvSpPr>
          <p:cNvPr id="8201" name="Pentagon 38"/>
          <p:cNvSpPr>
            <a:spLocks noChangeArrowheads="1"/>
          </p:cNvSpPr>
          <p:nvPr/>
        </p:nvSpPr>
        <p:spPr bwMode="auto">
          <a:xfrm>
            <a:off x="4133899" y="5485556"/>
            <a:ext cx="8683971" cy="687388"/>
          </a:xfrm>
          <a:prstGeom prst="homePlate">
            <a:avLst>
              <a:gd name="adj" fmla="val 35144"/>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202" name="Tekstboks 43"/>
          <p:cNvSpPr txBox="1">
            <a:spLocks noChangeArrowheads="1"/>
          </p:cNvSpPr>
          <p:nvPr/>
        </p:nvSpPr>
        <p:spPr bwMode="auto">
          <a:xfrm>
            <a:off x="9390484" y="2505382"/>
            <a:ext cx="77628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2023</a:t>
            </a:r>
          </a:p>
        </p:txBody>
      </p:sp>
      <p:sp>
        <p:nvSpPr>
          <p:cNvPr id="8203" name="Tekstboks 44"/>
          <p:cNvSpPr txBox="1">
            <a:spLocks noChangeArrowheads="1"/>
          </p:cNvSpPr>
          <p:nvPr/>
        </p:nvSpPr>
        <p:spPr bwMode="auto">
          <a:xfrm>
            <a:off x="11547525"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2022</a:t>
            </a:r>
          </a:p>
        </p:txBody>
      </p:sp>
      <p:sp>
        <p:nvSpPr>
          <p:cNvPr id="8204" name="Tekstboks 45"/>
          <p:cNvSpPr txBox="1">
            <a:spLocks noChangeArrowheads="1"/>
          </p:cNvSpPr>
          <p:nvPr/>
        </p:nvSpPr>
        <p:spPr bwMode="auto">
          <a:xfrm>
            <a:off x="8310364"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2021</a:t>
            </a:r>
          </a:p>
        </p:txBody>
      </p:sp>
      <p:sp>
        <p:nvSpPr>
          <p:cNvPr id="8205" name="Tekstboks 46"/>
          <p:cNvSpPr txBox="1">
            <a:spLocks noChangeArrowheads="1"/>
          </p:cNvSpPr>
          <p:nvPr/>
        </p:nvSpPr>
        <p:spPr bwMode="auto">
          <a:xfrm>
            <a:off x="7158236"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2020</a:t>
            </a:r>
          </a:p>
        </p:txBody>
      </p:sp>
      <p:sp>
        <p:nvSpPr>
          <p:cNvPr id="8206" name="Tekstboks 47"/>
          <p:cNvSpPr txBox="1">
            <a:spLocks noChangeArrowheads="1"/>
          </p:cNvSpPr>
          <p:nvPr/>
        </p:nvSpPr>
        <p:spPr bwMode="auto">
          <a:xfrm>
            <a:off x="6150124"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2019</a:t>
            </a:r>
          </a:p>
        </p:txBody>
      </p:sp>
      <p:sp>
        <p:nvSpPr>
          <p:cNvPr id="8207" name="Tekstboks 48"/>
          <p:cNvSpPr txBox="1">
            <a:spLocks noChangeArrowheads="1"/>
          </p:cNvSpPr>
          <p:nvPr/>
        </p:nvSpPr>
        <p:spPr bwMode="auto">
          <a:xfrm>
            <a:off x="4997996"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2018</a:t>
            </a:r>
          </a:p>
        </p:txBody>
      </p:sp>
      <p:sp>
        <p:nvSpPr>
          <p:cNvPr id="8208" name="Tekstboks 50"/>
          <p:cNvSpPr txBox="1">
            <a:spLocks noChangeArrowheads="1"/>
          </p:cNvSpPr>
          <p:nvPr/>
        </p:nvSpPr>
        <p:spPr bwMode="auto">
          <a:xfrm>
            <a:off x="2765748"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2016</a:t>
            </a:r>
          </a:p>
        </p:txBody>
      </p:sp>
      <p:sp>
        <p:nvSpPr>
          <p:cNvPr id="8209" name="Tekstboks 51"/>
          <p:cNvSpPr txBox="1">
            <a:spLocks noChangeArrowheads="1"/>
          </p:cNvSpPr>
          <p:nvPr/>
        </p:nvSpPr>
        <p:spPr bwMode="auto">
          <a:xfrm>
            <a:off x="1685628" y="2505382"/>
            <a:ext cx="779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2015</a:t>
            </a:r>
          </a:p>
        </p:txBody>
      </p:sp>
      <p:sp>
        <p:nvSpPr>
          <p:cNvPr id="8210" name="Tekstboks 52"/>
          <p:cNvSpPr txBox="1">
            <a:spLocks noChangeArrowheads="1"/>
          </p:cNvSpPr>
          <p:nvPr/>
        </p:nvSpPr>
        <p:spPr bwMode="auto">
          <a:xfrm>
            <a:off x="677516"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2014</a:t>
            </a:r>
          </a:p>
        </p:txBody>
      </p:sp>
      <p:sp>
        <p:nvSpPr>
          <p:cNvPr id="8211" name="Tekstboks 53"/>
          <p:cNvSpPr txBox="1">
            <a:spLocks noChangeArrowheads="1"/>
          </p:cNvSpPr>
          <p:nvPr/>
        </p:nvSpPr>
        <p:spPr bwMode="auto">
          <a:xfrm>
            <a:off x="3917876" y="2505382"/>
            <a:ext cx="779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2017</a:t>
            </a:r>
          </a:p>
        </p:txBody>
      </p:sp>
      <p:sp>
        <p:nvSpPr>
          <p:cNvPr id="8213" name="Pentagon 56"/>
          <p:cNvSpPr>
            <a:spLocks noChangeArrowheads="1"/>
          </p:cNvSpPr>
          <p:nvPr/>
        </p:nvSpPr>
        <p:spPr bwMode="auto">
          <a:xfrm>
            <a:off x="8454380" y="6532984"/>
            <a:ext cx="4305300" cy="685800"/>
          </a:xfrm>
          <a:prstGeom prst="homePlate">
            <a:avLst>
              <a:gd name="adj" fmla="val 35138"/>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215" name="Tekstboks 61"/>
          <p:cNvSpPr txBox="1">
            <a:spLocks noChangeArrowheads="1"/>
          </p:cNvSpPr>
          <p:nvPr/>
        </p:nvSpPr>
        <p:spPr bwMode="auto">
          <a:xfrm>
            <a:off x="4133900" y="5635228"/>
            <a:ext cx="365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rgbClr val="000000"/>
                </a:solidFill>
              </a:rPr>
              <a:t>Galileo Solar Space Telescope</a:t>
            </a:r>
          </a:p>
        </p:txBody>
      </p:sp>
      <p:sp>
        <p:nvSpPr>
          <p:cNvPr id="8216" name="Tekstboks 62"/>
          <p:cNvSpPr txBox="1">
            <a:spLocks noChangeArrowheads="1"/>
          </p:cNvSpPr>
          <p:nvPr/>
        </p:nvSpPr>
        <p:spPr bwMode="auto">
          <a:xfrm>
            <a:off x="8473951" y="6509370"/>
            <a:ext cx="36528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rgbClr val="000000"/>
                </a:solidFill>
              </a:rPr>
              <a:t>Out-of-the-ecliptic Solar Observatory </a:t>
            </a:r>
            <a:endParaRPr lang="da-DK" altLang="x-none" sz="1700" b="1" dirty="0">
              <a:solidFill>
                <a:srgbClr val="000000"/>
              </a:solidFill>
            </a:endParaRPr>
          </a:p>
        </p:txBody>
      </p:sp>
      <p:sp>
        <p:nvSpPr>
          <p:cNvPr id="64"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de-DE" sz="4400" b="1" kern="0" dirty="0" smtClean="0">
                <a:solidFill>
                  <a:srgbClr val="FFFF00"/>
                </a:solidFill>
                <a:ea typeface="MS PGothic" charset="0"/>
                <a:cs typeface="MS PGothic" charset="0"/>
              </a:rPr>
              <a:t>Project </a:t>
            </a:r>
            <a:r>
              <a:rPr lang="de-DE" sz="4400" b="1" kern="0" dirty="0" err="1" smtClean="0">
                <a:solidFill>
                  <a:srgbClr val="FFFF00"/>
                </a:solidFill>
                <a:ea typeface="MS PGothic" charset="0"/>
                <a:cs typeface="MS PGothic" charset="0"/>
              </a:rPr>
              <a:t>Planning</a:t>
            </a:r>
            <a:endParaRPr lang="de-DE" sz="4400" b="1" kern="0" dirty="0">
              <a:solidFill>
                <a:srgbClr val="FFFF00"/>
              </a:solidFill>
              <a:ea typeface="MS PGothic" charset="0"/>
              <a:cs typeface="MS PGothic" charset="0"/>
            </a:endParaRPr>
          </a:p>
        </p:txBody>
      </p:sp>
      <p:sp>
        <p:nvSpPr>
          <p:cNvPr id="8218" name="Rektangel 65"/>
          <p:cNvSpPr>
            <a:spLocks noChangeArrowheads="1"/>
          </p:cNvSpPr>
          <p:nvPr/>
        </p:nvSpPr>
        <p:spPr bwMode="auto">
          <a:xfrm>
            <a:off x="91033" y="8330017"/>
            <a:ext cx="81470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r" eaLnBrk="1"/>
            <a:r>
              <a:rPr lang="en-US" altLang="x-none" sz="2000" dirty="0">
                <a:solidFill>
                  <a:srgbClr val="FFFF00"/>
                </a:solidFill>
              </a:rPr>
              <a:t>Understanding the Origin of Solar Activity and its Impact on </a:t>
            </a:r>
            <a:r>
              <a:rPr lang="en-US" altLang="x-none" sz="2000" dirty="0" err="1">
                <a:solidFill>
                  <a:srgbClr val="FFFF00"/>
                </a:solidFill>
              </a:rPr>
              <a:t>Geospace</a:t>
            </a:r>
            <a:r>
              <a:rPr lang="en-US" altLang="x-none" sz="2000" dirty="0">
                <a:solidFill>
                  <a:srgbClr val="FFFF00"/>
                </a:solidFill>
              </a:rPr>
              <a:t>.</a:t>
            </a:r>
          </a:p>
          <a:p>
            <a:pPr algn="r" eaLnBrk="1"/>
            <a:r>
              <a:rPr lang="en-US" altLang="x-none" sz="2000" dirty="0">
                <a:solidFill>
                  <a:srgbClr val="FFFF00"/>
                </a:solidFill>
              </a:rPr>
              <a:t>Out-of-the-Ecliptic Observations of the Solar Atmosphere, Magnetic Field and Irradiance</a:t>
            </a:r>
          </a:p>
        </p:txBody>
      </p:sp>
      <p:pic>
        <p:nvPicPr>
          <p:cNvPr id="8220"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6478" y="3341018"/>
            <a:ext cx="620712"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Image 6" descr="spacecraf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07685" y="5429250"/>
            <a:ext cx="751151" cy="80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Image 68" descr="spacecraf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99781" y="6509370"/>
            <a:ext cx="662626" cy="708236"/>
          </a:xfrm>
          <a:prstGeom prst="rect">
            <a:avLst/>
          </a:prstGeom>
          <a:noFill/>
          <a:ln>
            <a:noFill/>
          </a:ln>
          <a:effectLst>
            <a:outerShdw sy="23000" kx="1199993" algn="br" rotWithShape="0">
              <a:srgbClr val="80808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Image 7" descr="IMG_20141211_15573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306" y="4442078"/>
            <a:ext cx="1528124" cy="5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1"/>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41" name="Imagem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163780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gray">
          <a:xfrm>
            <a:off x="533227" y="351904"/>
            <a:ext cx="12601400" cy="1860600"/>
          </a:xfrm>
          <a:prstGeom prst="rect">
            <a:avLst/>
          </a:prstGeom>
          <a:solidFill>
            <a:schemeClr val="tx1">
              <a:alpha val="23000"/>
            </a:schemeClr>
          </a:solidFill>
          <a:ln w="9525">
            <a:noFill/>
            <a:miter lim="800000"/>
            <a:headEnd/>
            <a:tailEnd/>
          </a:ln>
        </p:spPr>
        <p:txBody>
          <a:bodyPr lIns="0" tIns="65023" rIns="0" bIns="65023" anchor="t"/>
          <a:lstStyle/>
          <a:p>
            <a:r>
              <a:rPr lang="pt-BR" sz="4400" dirty="0">
                <a:solidFill>
                  <a:schemeClr val="tx1"/>
                </a:solidFill>
              </a:rPr>
              <a:t>Instituto Nacional de Pesquisas Espaciais</a:t>
            </a:r>
          </a:p>
          <a:p>
            <a:r>
              <a:rPr lang="pt-BR" sz="4400" dirty="0">
                <a:hlinkClick r:id="rId3" tooltip="Ir para Home"/>
              </a:rPr>
              <a:t/>
            </a:r>
            <a:br>
              <a:rPr lang="pt-BR" sz="4400" dirty="0">
                <a:hlinkClick r:id="rId3" tooltip="Ir para Home"/>
              </a:rPr>
            </a:br>
            <a:endParaRPr lang="en-US" sz="4400" b="1" kern="0" dirty="0">
              <a:solidFill>
                <a:srgbClr val="FFFF00"/>
              </a:solidFill>
              <a:ea typeface="MS PGothic" charset="0"/>
              <a:cs typeface="MS PGothic" charset="0"/>
            </a:endParaRPr>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65" y="1282531"/>
            <a:ext cx="1587500" cy="571500"/>
          </a:xfrm>
          <a:prstGeom prst="rect">
            <a:avLst/>
          </a:prstGeom>
        </p:spPr>
      </p:pic>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803" y="2642289"/>
            <a:ext cx="9453472" cy="6410975"/>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6449" y="5367199"/>
            <a:ext cx="6768618" cy="3686065"/>
          </a:xfrm>
          <a:prstGeom prst="rect">
            <a:avLst/>
          </a:prstGeom>
        </p:spPr>
      </p:pic>
      <p:pic>
        <p:nvPicPr>
          <p:cNvPr id="9" name="Image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1550" y="412304"/>
            <a:ext cx="6773286" cy="4360484"/>
          </a:xfrm>
          <a:prstGeom prst="rect">
            <a:avLst/>
          </a:prstGeom>
        </p:spPr>
      </p:pic>
    </p:spTree>
    <p:extLst>
      <p:ext uri="{BB962C8B-B14F-4D97-AF65-F5344CB8AC3E}">
        <p14:creationId xmlns:p14="http://schemas.microsoft.com/office/powerpoint/2010/main" val="771046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163461" y="0"/>
            <a:ext cx="11703050" cy="1625600"/>
          </a:xfrm>
        </p:spPr>
        <p:txBody>
          <a:bodyPr/>
          <a:lstStyle/>
          <a:p>
            <a:r>
              <a:rPr lang="en-US" sz="5689" dirty="0"/>
              <a:t>Optical Telescope </a:t>
            </a:r>
            <a:endParaRPr lang="en-US" altLang="pt-BR" sz="5700" dirty="0"/>
          </a:p>
        </p:txBody>
      </p:sp>
      <p:graphicFrame>
        <p:nvGraphicFramePr>
          <p:cNvPr id="2" name="Tabela 1"/>
          <p:cNvGraphicFramePr>
            <a:graphicFrameLocks noGrp="1"/>
          </p:cNvGraphicFramePr>
          <p:nvPr>
            <p:extLst/>
          </p:nvPr>
        </p:nvGraphicFramePr>
        <p:xfrm>
          <a:off x="7449921" y="1789770"/>
          <a:ext cx="9684060" cy="6794764"/>
        </p:xfrm>
        <a:graphic>
          <a:graphicData uri="http://schemas.openxmlformats.org/drawingml/2006/table">
            <a:tbl>
              <a:tblPr firstRow="1" firstCol="1" bandRow="1">
                <a:tableStyleId>{5C22544A-7EE6-4342-B048-85BDC9FD1C3A}</a:tableStyleId>
              </a:tblPr>
              <a:tblGrid>
                <a:gridCol w="3371315"/>
                <a:gridCol w="6312745"/>
              </a:tblGrid>
              <a:tr h="607071">
                <a:tc>
                  <a:txBody>
                    <a:bodyPr/>
                    <a:lstStyle/>
                    <a:p>
                      <a:pPr marL="0" marR="0" algn="r">
                        <a:lnSpc>
                          <a:spcPct val="107000"/>
                        </a:lnSpc>
                        <a:spcBef>
                          <a:spcPts val="0"/>
                        </a:spcBef>
                        <a:spcAft>
                          <a:spcPts val="800"/>
                        </a:spcAft>
                      </a:pPr>
                      <a:r>
                        <a:rPr lang="en-US" sz="2600" dirty="0" smtClean="0">
                          <a:solidFill>
                            <a:schemeClr val="bg1"/>
                          </a:solidFill>
                          <a:effectLst/>
                        </a:rPr>
                        <a:t>Model:</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Ritchey-Chrétien</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smtClean="0">
                          <a:solidFill>
                            <a:schemeClr val="bg1"/>
                          </a:solidFill>
                          <a:effectLst/>
                        </a:rPr>
                        <a:t>Aperture:</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500 mm</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Focal </a:t>
                      </a:r>
                      <a:r>
                        <a:rPr lang="en-US" sz="2600" dirty="0" smtClean="0">
                          <a:solidFill>
                            <a:schemeClr val="bg1"/>
                          </a:solidFill>
                          <a:effectLst/>
                        </a:rPr>
                        <a:t>Length:</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4000 mm</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Focal </a:t>
                      </a:r>
                      <a:r>
                        <a:rPr lang="en-US" sz="2600" dirty="0" smtClean="0">
                          <a:solidFill>
                            <a:schemeClr val="bg1"/>
                          </a:solidFill>
                          <a:effectLst/>
                        </a:rPr>
                        <a:t>Ratio: </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F8</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Back </a:t>
                      </a:r>
                      <a:r>
                        <a:rPr lang="en-US" sz="2600" dirty="0" smtClean="0">
                          <a:solidFill>
                            <a:schemeClr val="bg1"/>
                          </a:solidFill>
                          <a:effectLst/>
                        </a:rPr>
                        <a:t>Focus:</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365 mm</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Field of </a:t>
                      </a:r>
                      <a:r>
                        <a:rPr lang="en-US" sz="2600" dirty="0" smtClean="0">
                          <a:solidFill>
                            <a:schemeClr val="bg1"/>
                          </a:solidFill>
                          <a:effectLst/>
                        </a:rPr>
                        <a:t>View:</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69 arc minutes</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smtClean="0">
                          <a:solidFill>
                            <a:schemeClr val="bg1"/>
                          </a:solidFill>
                          <a:effectLst/>
                        </a:rPr>
                        <a:t>Coating: </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Coating with 99% Reflection</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Surface </a:t>
                      </a:r>
                      <a:r>
                        <a:rPr lang="en-US" sz="2600" dirty="0" smtClean="0">
                          <a:solidFill>
                            <a:schemeClr val="bg1"/>
                          </a:solidFill>
                          <a:effectLst/>
                        </a:rPr>
                        <a:t>quality:</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Wave front higher than 95 </a:t>
                      </a:r>
                      <a:r>
                        <a:rPr lang="en-US" sz="2600" dirty="0" err="1">
                          <a:solidFill>
                            <a:schemeClr val="bg1"/>
                          </a:solidFill>
                          <a:effectLst/>
                        </a:rPr>
                        <a:t>Strehl</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1859325">
                <a:tc>
                  <a:txBody>
                    <a:bodyPr/>
                    <a:lstStyle/>
                    <a:p>
                      <a:pPr marL="0" marR="0" algn="r">
                        <a:lnSpc>
                          <a:spcPct val="107000"/>
                        </a:lnSpc>
                        <a:spcBef>
                          <a:spcPts val="0"/>
                        </a:spcBef>
                        <a:spcAft>
                          <a:spcPts val="800"/>
                        </a:spcAft>
                      </a:pPr>
                      <a:r>
                        <a:rPr lang="en-US" sz="2600" dirty="0">
                          <a:solidFill>
                            <a:schemeClr val="bg1"/>
                          </a:solidFill>
                          <a:effectLst/>
                        </a:rPr>
                        <a:t>Material for the primary and secondary </a:t>
                      </a:r>
                      <a:r>
                        <a:rPr lang="en-US" sz="2600" dirty="0" smtClean="0">
                          <a:solidFill>
                            <a:schemeClr val="bg1"/>
                          </a:solidFill>
                          <a:effectLst/>
                        </a:rPr>
                        <a:t>mirrors:</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A lithium </a:t>
                      </a:r>
                      <a:r>
                        <a:rPr lang="en-US" sz="2600" dirty="0" err="1">
                          <a:solidFill>
                            <a:schemeClr val="bg1"/>
                          </a:solidFill>
                          <a:effectLst/>
                        </a:rPr>
                        <a:t>aluminosilicate</a:t>
                      </a:r>
                      <a:r>
                        <a:rPr lang="en-US" sz="2600" dirty="0">
                          <a:solidFill>
                            <a:schemeClr val="bg1"/>
                          </a:solidFill>
                          <a:effectLst/>
                        </a:rPr>
                        <a:t> glass-ceramic material with thermal expansion coefficient lower than 0.05x10</a:t>
                      </a:r>
                      <a:r>
                        <a:rPr lang="en-US" sz="2600" baseline="30000" dirty="0">
                          <a:solidFill>
                            <a:schemeClr val="bg1"/>
                          </a:solidFill>
                          <a:effectLst/>
                        </a:rPr>
                        <a:t>-6</a:t>
                      </a:r>
                      <a:r>
                        <a:rPr lang="en-US" sz="2600" dirty="0">
                          <a:solidFill>
                            <a:schemeClr val="bg1"/>
                          </a:solidFill>
                          <a:effectLst/>
                        </a:rPr>
                        <a:t> /K  between  20</a:t>
                      </a:r>
                      <a:r>
                        <a:rPr lang="en-US" sz="2600" baseline="30000" dirty="0">
                          <a:solidFill>
                            <a:schemeClr val="bg1"/>
                          </a:solidFill>
                          <a:effectLst/>
                        </a:rPr>
                        <a:t>o</a:t>
                      </a:r>
                      <a:r>
                        <a:rPr lang="en-US" sz="2600" dirty="0">
                          <a:solidFill>
                            <a:schemeClr val="bg1"/>
                          </a:solidFill>
                          <a:effectLst/>
                        </a:rPr>
                        <a:t>C and 300</a:t>
                      </a:r>
                      <a:r>
                        <a:rPr lang="en-US" sz="2600" baseline="30000" dirty="0">
                          <a:solidFill>
                            <a:schemeClr val="bg1"/>
                          </a:solidFill>
                          <a:effectLst/>
                        </a:rPr>
                        <a:t>o</a:t>
                      </a:r>
                      <a:r>
                        <a:rPr lang="en-US" sz="2600" dirty="0">
                          <a:solidFill>
                            <a:schemeClr val="bg1"/>
                          </a:solidFill>
                          <a:effectLst/>
                        </a:rPr>
                        <a:t>C</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bl>
          </a:graphicData>
        </a:graphic>
      </p:graphicFrame>
      <p:pic>
        <p:nvPicPr>
          <p:cNvPr id="5" name="Imagem 4"/>
          <p:cNvPicPr/>
          <p:nvPr/>
        </p:nvPicPr>
        <p:blipFill>
          <a:blip r:embed="rId3">
            <a:extLst>
              <a:ext uri="{28A0092B-C50C-407E-A947-70E740481C1C}">
                <a14:useLocalDpi xmlns:a14="http://schemas.microsoft.com/office/drawing/2010/main" val="0"/>
              </a:ext>
            </a:extLst>
          </a:blip>
          <a:srcRect/>
          <a:stretch>
            <a:fillRect/>
          </a:stretch>
        </p:blipFill>
        <p:spPr bwMode="auto">
          <a:xfrm>
            <a:off x="2150565" y="5939073"/>
            <a:ext cx="3092772" cy="3331675"/>
          </a:xfrm>
          <a:prstGeom prst="rect">
            <a:avLst/>
          </a:prstGeom>
          <a:noFill/>
          <a:ln>
            <a:noFill/>
          </a:ln>
        </p:spPr>
      </p:pic>
      <p:pic>
        <p:nvPicPr>
          <p:cNvPr id="6" name="Imagem 5"/>
          <p:cNvPicPr/>
          <p:nvPr/>
        </p:nvPicPr>
        <p:blipFill>
          <a:blip r:embed="rId4" cstate="print">
            <a:extLst>
              <a:ext uri="{28A0092B-C50C-407E-A947-70E740481C1C}">
                <a14:useLocalDpi xmlns:a14="http://schemas.microsoft.com/office/drawing/2010/main"/>
              </a:ext>
            </a:extLst>
          </a:blip>
          <a:stretch>
            <a:fillRect/>
          </a:stretch>
        </p:blipFill>
        <p:spPr>
          <a:xfrm>
            <a:off x="163460" y="1789771"/>
            <a:ext cx="7074455" cy="3796700"/>
          </a:xfrm>
          <a:prstGeom prst="rect">
            <a:avLst/>
          </a:prstGeom>
        </p:spPr>
      </p:pic>
    </p:spTree>
    <p:extLst>
      <p:ext uri="{BB962C8B-B14F-4D97-AF65-F5344CB8AC3E}">
        <p14:creationId xmlns:p14="http://schemas.microsoft.com/office/powerpoint/2010/main" val="84955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Intermediate Prototype</a:t>
            </a: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4" name="Image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graphicFrame>
        <p:nvGraphicFramePr>
          <p:cNvPr id="11" name="Tabela 10"/>
          <p:cNvGraphicFramePr>
            <a:graphicFrameLocks noGrp="1"/>
          </p:cNvGraphicFramePr>
          <p:nvPr>
            <p:extLst>
              <p:ext uri="{D42A27DB-BD31-4B8C-83A1-F6EECF244321}">
                <p14:modId xmlns:p14="http://schemas.microsoft.com/office/powerpoint/2010/main" val="1368645587"/>
              </p:ext>
            </p:extLst>
          </p:nvPr>
        </p:nvGraphicFramePr>
        <p:xfrm>
          <a:off x="7487827" y="2330508"/>
          <a:ext cx="9684060" cy="6794764"/>
        </p:xfrm>
        <a:graphic>
          <a:graphicData uri="http://schemas.openxmlformats.org/drawingml/2006/table">
            <a:tbl>
              <a:tblPr firstRow="1" firstCol="1" bandRow="1">
                <a:tableStyleId>{5C22544A-7EE6-4342-B048-85BDC9FD1C3A}</a:tableStyleId>
              </a:tblPr>
              <a:tblGrid>
                <a:gridCol w="3371315"/>
                <a:gridCol w="6312745"/>
              </a:tblGrid>
              <a:tr h="607071">
                <a:tc>
                  <a:txBody>
                    <a:bodyPr/>
                    <a:lstStyle/>
                    <a:p>
                      <a:pPr marL="0" marR="0" algn="r">
                        <a:lnSpc>
                          <a:spcPct val="107000"/>
                        </a:lnSpc>
                        <a:spcBef>
                          <a:spcPts val="0"/>
                        </a:spcBef>
                        <a:spcAft>
                          <a:spcPts val="800"/>
                        </a:spcAft>
                      </a:pPr>
                      <a:r>
                        <a:rPr lang="en-US" sz="2600" dirty="0" smtClean="0">
                          <a:solidFill>
                            <a:schemeClr val="bg1"/>
                          </a:solidFill>
                          <a:effectLst/>
                        </a:rPr>
                        <a:t>Model:</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Ritchey-Chrétien</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smtClean="0">
                          <a:solidFill>
                            <a:schemeClr val="bg1"/>
                          </a:solidFill>
                          <a:effectLst/>
                        </a:rPr>
                        <a:t>Aperture:</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500 mm</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Focal </a:t>
                      </a:r>
                      <a:r>
                        <a:rPr lang="en-US" sz="2600" dirty="0" smtClean="0">
                          <a:solidFill>
                            <a:schemeClr val="bg1"/>
                          </a:solidFill>
                          <a:effectLst/>
                        </a:rPr>
                        <a:t>Length:</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4000 mm</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Focal </a:t>
                      </a:r>
                      <a:r>
                        <a:rPr lang="en-US" sz="2600" dirty="0" smtClean="0">
                          <a:solidFill>
                            <a:schemeClr val="bg1"/>
                          </a:solidFill>
                          <a:effectLst/>
                        </a:rPr>
                        <a:t>Ratio: </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F8</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Back </a:t>
                      </a:r>
                      <a:r>
                        <a:rPr lang="en-US" sz="2600" dirty="0" smtClean="0">
                          <a:solidFill>
                            <a:schemeClr val="bg1"/>
                          </a:solidFill>
                          <a:effectLst/>
                        </a:rPr>
                        <a:t>Focus:</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365 mm</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Field of </a:t>
                      </a:r>
                      <a:r>
                        <a:rPr lang="en-US" sz="2600" dirty="0" smtClean="0">
                          <a:solidFill>
                            <a:schemeClr val="bg1"/>
                          </a:solidFill>
                          <a:effectLst/>
                        </a:rPr>
                        <a:t>View:</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69 arc minutes</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smtClean="0">
                          <a:solidFill>
                            <a:schemeClr val="bg1"/>
                          </a:solidFill>
                          <a:effectLst/>
                        </a:rPr>
                        <a:t>Coating: </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Coating with 99% Reflection</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607071">
                <a:tc>
                  <a:txBody>
                    <a:bodyPr/>
                    <a:lstStyle/>
                    <a:p>
                      <a:pPr marL="0" marR="0" algn="r">
                        <a:lnSpc>
                          <a:spcPct val="107000"/>
                        </a:lnSpc>
                        <a:spcBef>
                          <a:spcPts val="0"/>
                        </a:spcBef>
                        <a:spcAft>
                          <a:spcPts val="800"/>
                        </a:spcAft>
                      </a:pPr>
                      <a:r>
                        <a:rPr lang="en-US" sz="2600" dirty="0">
                          <a:solidFill>
                            <a:schemeClr val="bg1"/>
                          </a:solidFill>
                          <a:effectLst/>
                        </a:rPr>
                        <a:t>Surface </a:t>
                      </a:r>
                      <a:r>
                        <a:rPr lang="en-US" sz="2600" dirty="0" smtClean="0">
                          <a:solidFill>
                            <a:schemeClr val="bg1"/>
                          </a:solidFill>
                          <a:effectLst/>
                        </a:rPr>
                        <a:t>quality:</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Wave front higher than 95 </a:t>
                      </a:r>
                      <a:r>
                        <a:rPr lang="en-US" sz="2600" dirty="0" err="1">
                          <a:solidFill>
                            <a:schemeClr val="bg1"/>
                          </a:solidFill>
                          <a:effectLst/>
                        </a:rPr>
                        <a:t>Strehl</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r h="1859325">
                <a:tc>
                  <a:txBody>
                    <a:bodyPr/>
                    <a:lstStyle/>
                    <a:p>
                      <a:pPr marL="0" marR="0" algn="r">
                        <a:lnSpc>
                          <a:spcPct val="107000"/>
                        </a:lnSpc>
                        <a:spcBef>
                          <a:spcPts val="0"/>
                        </a:spcBef>
                        <a:spcAft>
                          <a:spcPts val="800"/>
                        </a:spcAft>
                      </a:pPr>
                      <a:r>
                        <a:rPr lang="en-US" sz="2600" dirty="0">
                          <a:solidFill>
                            <a:schemeClr val="bg1"/>
                          </a:solidFill>
                          <a:effectLst/>
                        </a:rPr>
                        <a:t>Material for the primary and secondary </a:t>
                      </a:r>
                      <a:r>
                        <a:rPr lang="en-US" sz="2600" dirty="0" smtClean="0">
                          <a:solidFill>
                            <a:schemeClr val="bg1"/>
                          </a:solidFill>
                          <a:effectLst/>
                        </a:rPr>
                        <a:t>mirrors:</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c>
                  <a:txBody>
                    <a:bodyPr/>
                    <a:lstStyle/>
                    <a:p>
                      <a:pPr marL="0" marR="0" algn="just">
                        <a:lnSpc>
                          <a:spcPct val="107000"/>
                        </a:lnSpc>
                        <a:spcBef>
                          <a:spcPts val="0"/>
                        </a:spcBef>
                        <a:spcAft>
                          <a:spcPts val="800"/>
                        </a:spcAft>
                      </a:pPr>
                      <a:r>
                        <a:rPr lang="en-US" sz="2600" dirty="0">
                          <a:solidFill>
                            <a:schemeClr val="bg1"/>
                          </a:solidFill>
                          <a:effectLst/>
                        </a:rPr>
                        <a:t>A lithium </a:t>
                      </a:r>
                      <a:r>
                        <a:rPr lang="en-US" sz="2600" dirty="0" err="1">
                          <a:solidFill>
                            <a:schemeClr val="bg1"/>
                          </a:solidFill>
                          <a:effectLst/>
                        </a:rPr>
                        <a:t>aluminosilicate</a:t>
                      </a:r>
                      <a:r>
                        <a:rPr lang="en-US" sz="2600" dirty="0">
                          <a:solidFill>
                            <a:schemeClr val="bg1"/>
                          </a:solidFill>
                          <a:effectLst/>
                        </a:rPr>
                        <a:t> glass-ceramic material with thermal expansion coefficient lower than 0.05x10</a:t>
                      </a:r>
                      <a:r>
                        <a:rPr lang="en-US" sz="2600" baseline="30000" dirty="0">
                          <a:solidFill>
                            <a:schemeClr val="bg1"/>
                          </a:solidFill>
                          <a:effectLst/>
                        </a:rPr>
                        <a:t>-6</a:t>
                      </a:r>
                      <a:r>
                        <a:rPr lang="en-US" sz="2600" dirty="0">
                          <a:solidFill>
                            <a:schemeClr val="bg1"/>
                          </a:solidFill>
                          <a:effectLst/>
                        </a:rPr>
                        <a:t> /K  between  20</a:t>
                      </a:r>
                      <a:r>
                        <a:rPr lang="en-US" sz="2600" baseline="30000" dirty="0">
                          <a:solidFill>
                            <a:schemeClr val="bg1"/>
                          </a:solidFill>
                          <a:effectLst/>
                        </a:rPr>
                        <a:t>o</a:t>
                      </a:r>
                      <a:r>
                        <a:rPr lang="en-US" sz="2600" dirty="0">
                          <a:solidFill>
                            <a:schemeClr val="bg1"/>
                          </a:solidFill>
                          <a:effectLst/>
                        </a:rPr>
                        <a:t>C and 300</a:t>
                      </a:r>
                      <a:r>
                        <a:rPr lang="en-US" sz="2600" baseline="30000" dirty="0">
                          <a:solidFill>
                            <a:schemeClr val="bg1"/>
                          </a:solidFill>
                          <a:effectLst/>
                        </a:rPr>
                        <a:t>o</a:t>
                      </a:r>
                      <a:r>
                        <a:rPr lang="en-US" sz="2600" dirty="0">
                          <a:solidFill>
                            <a:schemeClr val="bg1"/>
                          </a:solidFill>
                          <a:effectLst/>
                        </a:rPr>
                        <a:t>C</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4827" marR="94827" marT="94827" marB="94827">
                    <a:solidFill>
                      <a:schemeClr val="tx1"/>
                    </a:solidFill>
                  </a:tcPr>
                </a:tc>
              </a:tr>
            </a:tbl>
          </a:graphicData>
        </a:graphic>
      </p:graphicFrame>
      <p:pic>
        <p:nvPicPr>
          <p:cNvPr id="13" name="Imagem 12"/>
          <p:cNvPicPr/>
          <p:nvPr/>
        </p:nvPicPr>
        <p:blipFill>
          <a:blip r:embed="rId4">
            <a:extLst>
              <a:ext uri="{28A0092B-C50C-407E-A947-70E740481C1C}">
                <a14:useLocalDpi xmlns:a14="http://schemas.microsoft.com/office/drawing/2010/main" val="0"/>
              </a:ext>
            </a:extLst>
          </a:blip>
          <a:srcRect/>
          <a:stretch>
            <a:fillRect/>
          </a:stretch>
        </p:blipFill>
        <p:spPr bwMode="auto">
          <a:xfrm>
            <a:off x="2150565" y="5939073"/>
            <a:ext cx="3092772" cy="3331675"/>
          </a:xfrm>
          <a:prstGeom prst="rect">
            <a:avLst/>
          </a:prstGeom>
          <a:noFill/>
          <a:ln>
            <a:noFill/>
          </a:ln>
        </p:spPr>
      </p:pic>
      <p:pic>
        <p:nvPicPr>
          <p:cNvPr id="17" name="Imagem 16"/>
          <p:cNvPicPr/>
          <p:nvPr/>
        </p:nvPicPr>
        <p:blipFill>
          <a:blip r:embed="rId5" cstate="print">
            <a:extLst>
              <a:ext uri="{28A0092B-C50C-407E-A947-70E740481C1C}">
                <a14:useLocalDpi xmlns:a14="http://schemas.microsoft.com/office/drawing/2010/main"/>
              </a:ext>
            </a:extLst>
          </a:blip>
          <a:stretch>
            <a:fillRect/>
          </a:stretch>
        </p:blipFill>
        <p:spPr>
          <a:xfrm>
            <a:off x="163460" y="1789771"/>
            <a:ext cx="7074455" cy="3796700"/>
          </a:xfrm>
          <a:prstGeom prst="rect">
            <a:avLst/>
          </a:prstGeom>
        </p:spPr>
      </p:pic>
    </p:spTree>
    <p:extLst>
      <p:ext uri="{BB962C8B-B14F-4D97-AF65-F5344CB8AC3E}">
        <p14:creationId xmlns:p14="http://schemas.microsoft.com/office/powerpoint/2010/main" val="81146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a:solidFill>
                  <a:srgbClr val="FFFF00"/>
                </a:solidFill>
                <a:ea typeface="MS PGothic" charset="0"/>
                <a:cs typeface="MS PGothic" charset="0"/>
              </a:rPr>
              <a:t>Intermediate Prototype</a:t>
            </a: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4" name="Image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pic>
        <p:nvPicPr>
          <p:cNvPr id="12" name="Espaço Reservado para Conteúdo 5">
            <a:extLst>
              <a:ext uri="{FF2B5EF4-FFF2-40B4-BE49-F238E27FC236}">
                <a16:creationId xmlns="" xmlns:a16="http://schemas.microsoft.com/office/drawing/2014/main" id="{411DEDAC-5D0B-7C40-BABB-D51DE2DE83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21259" y="2140496"/>
            <a:ext cx="4320479" cy="3240360"/>
          </a:xfrm>
        </p:spPr>
      </p:pic>
      <p:pic>
        <p:nvPicPr>
          <p:cNvPr id="15" name="Picture 3" descr="500cass_modificado com projeto opto_mecanico(2).png"/>
          <p:cNvPicPr>
            <a:picLocks noChangeAspect="1"/>
          </p:cNvPicPr>
          <p:nvPr/>
        </p:nvPicPr>
        <p:blipFill>
          <a:blip r:embed="rId5" cstate="print">
            <a:extLst>
              <a:ext uri="{28A0092B-C50C-407E-A947-70E740481C1C}">
                <a14:useLocalDpi xmlns:a14="http://schemas.microsoft.com/office/drawing/2010/main" val="0"/>
              </a:ext>
            </a:extLst>
          </a:blip>
          <a:srcRect l="13217" r="10210"/>
          <a:stretch>
            <a:fillRect/>
          </a:stretch>
        </p:blipFill>
        <p:spPr>
          <a:xfrm>
            <a:off x="5501779" y="2140496"/>
            <a:ext cx="7269797" cy="6875817"/>
          </a:xfrm>
          <a:prstGeom prst="rect">
            <a:avLst/>
          </a:prstGeom>
        </p:spPr>
      </p:pic>
      <p:pic>
        <p:nvPicPr>
          <p:cNvPr id="16" name="Imagem 15">
            <a:extLst>
              <a:ext uri="{FF2B5EF4-FFF2-40B4-BE49-F238E27FC236}">
                <a16:creationId xmlns="" xmlns:a16="http://schemas.microsoft.com/office/drawing/2014/main" id="{0353816A-CFFE-5C48-A2CA-4B5C406AC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509" y="5785893"/>
            <a:ext cx="4307228" cy="3230421"/>
          </a:xfrm>
          <a:prstGeom prst="rect">
            <a:avLst/>
          </a:prstGeom>
        </p:spPr>
      </p:pic>
    </p:spTree>
    <p:extLst>
      <p:ext uri="{BB962C8B-B14F-4D97-AF65-F5344CB8AC3E}">
        <p14:creationId xmlns:p14="http://schemas.microsoft.com/office/powerpoint/2010/main" val="6622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718539" y="1519231"/>
            <a:ext cx="9679784" cy="1142749"/>
          </a:xfrm>
          <a:prstGeom prst="rect">
            <a:avLst/>
          </a:prstGeom>
          <a:noFill/>
        </p:spPr>
        <p:txBody>
          <a:bodyPr wrap="square" rtlCol="0">
            <a:spAutoFit/>
          </a:bodyPr>
          <a:lstStyle/>
          <a:p>
            <a:r>
              <a:rPr lang="en-US" sz="3413" dirty="0">
                <a:solidFill>
                  <a:srgbClr val="FFFF00"/>
                </a:solidFill>
              </a:rPr>
              <a:t>Later it will be installed in the </a:t>
            </a:r>
            <a:r>
              <a:rPr lang="pt-BR" sz="3413" dirty="0">
                <a:solidFill>
                  <a:srgbClr val="FFFF00"/>
                </a:solidFill>
              </a:rPr>
              <a:t>Observatório do Pico dos Dia </a:t>
            </a:r>
            <a:r>
              <a:rPr lang="en-US" sz="3413" dirty="0">
                <a:solidFill>
                  <a:srgbClr val="FFFF00"/>
                </a:solidFill>
              </a:rPr>
              <a:t>in partnership with the LNA</a:t>
            </a:r>
          </a:p>
        </p:txBody>
      </p:sp>
      <p:pic>
        <p:nvPicPr>
          <p:cNvPr id="4" name="Imagem 3"/>
          <p:cNvPicPr>
            <a:picLocks noChangeAspect="1"/>
          </p:cNvPicPr>
          <p:nvPr/>
        </p:nvPicPr>
        <p:blipFill>
          <a:blip r:embed="rId3"/>
          <a:stretch>
            <a:fillRect/>
          </a:stretch>
        </p:blipFill>
        <p:spPr>
          <a:xfrm>
            <a:off x="11838483" y="2553551"/>
            <a:ext cx="5229013" cy="694944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2" descr="C:\Users\FLG\Desktop\Fotos Alisson\C8667579-8C12-47B2-80C2-94F93B0E92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862" y="2733966"/>
            <a:ext cx="8713761" cy="6535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Image 3" descr="figure_observatorio.png"/>
          <p:cNvPicPr>
            <a:picLocks noChangeAspect="1"/>
          </p:cNvPicPr>
          <p:nvPr/>
        </p:nvPicPr>
        <p:blipFill rotWithShape="1">
          <a:blip r:embed="rId5">
            <a:extLst>
              <a:ext uri="{28A0092B-C50C-407E-A947-70E740481C1C}">
                <a14:useLocalDpi xmlns:a14="http://schemas.microsoft.com/office/drawing/2010/main" val="0"/>
              </a:ext>
            </a:extLst>
          </a:blip>
          <a:srcRect l="4534" t="8335" r="5855" b="10400"/>
          <a:stretch/>
        </p:blipFill>
        <p:spPr>
          <a:xfrm>
            <a:off x="6653907" y="4625299"/>
            <a:ext cx="5018658" cy="5004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smtClean="0">
                <a:solidFill>
                  <a:srgbClr val="FFFF00"/>
                </a:solidFill>
                <a:ea typeface="MS PGothic" charset="0"/>
                <a:cs typeface="MS PGothic" charset="0"/>
              </a:rPr>
              <a:t>Observatory</a:t>
            </a:r>
            <a:endParaRPr lang="en-US" sz="4400" b="1" kern="0" dirty="0">
              <a:solidFill>
                <a:srgbClr val="FFFF00"/>
              </a:solidFill>
              <a:ea typeface="MS PGothic" charset="0"/>
              <a:cs typeface="MS PGothic" charset="0"/>
            </a:endParaRPr>
          </a:p>
        </p:txBody>
      </p:sp>
    </p:spTree>
    <p:extLst>
      <p:ext uri="{BB962C8B-B14F-4D97-AF65-F5344CB8AC3E}">
        <p14:creationId xmlns:p14="http://schemas.microsoft.com/office/powerpoint/2010/main" val="740854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smtClean="0">
                <a:solidFill>
                  <a:srgbClr val="FFFF00"/>
                </a:solidFill>
                <a:ea typeface="MS PGothic" charset="0"/>
                <a:cs typeface="MS PGothic" charset="0"/>
              </a:rPr>
              <a:t>Broadband Radiometer</a:t>
            </a:r>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4" name="Image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pic>
        <p:nvPicPr>
          <p:cNvPr id="13" name="Picture 2" descr="C:\Users\user\Desktop\MONT 1 RADI (1).jpg"/>
          <p:cNvPicPr>
            <a:picLocks noChangeAspect="1" noChangeArrowheads="1"/>
          </p:cNvPicPr>
          <p:nvPr/>
        </p:nvPicPr>
        <p:blipFill>
          <a:blip r:embed="rId4">
            <a:extLst>
              <a:ext uri="{28A0092B-C50C-407E-A947-70E740481C1C}">
                <a14:useLocalDpi xmlns:a14="http://schemas.microsoft.com/office/drawing/2010/main" val="0"/>
              </a:ext>
            </a:extLst>
          </a:blip>
          <a:srcRect l="6615" t="29422" r="5751" b="30681"/>
          <a:stretch>
            <a:fillRect/>
          </a:stretch>
        </p:blipFill>
        <p:spPr bwMode="auto">
          <a:xfrm>
            <a:off x="755902" y="3634597"/>
            <a:ext cx="7906738" cy="541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ixaDeTexto 8"/>
          <p:cNvSpPr txBox="1">
            <a:spLocks noChangeArrowheads="1"/>
          </p:cNvSpPr>
          <p:nvPr/>
        </p:nvSpPr>
        <p:spPr bwMode="auto">
          <a:xfrm>
            <a:off x="9600790" y="2820506"/>
            <a:ext cx="2952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200" b="1">
                <a:solidFill>
                  <a:schemeClr val="bg1"/>
                </a:solidFill>
                <a:latin typeface="Humnst777 BT" charset="0"/>
                <a:ea typeface="HY헤드라인M" charset="0"/>
              </a:defRPr>
            </a:lvl1pPr>
            <a:lvl2pPr marL="742950" indent="-285750">
              <a:defRPr kumimoji="1" sz="2200" b="1">
                <a:solidFill>
                  <a:schemeClr val="bg1"/>
                </a:solidFill>
                <a:latin typeface="Humnst777 BT" charset="0"/>
                <a:ea typeface="HY헤드라인M" charset="0"/>
              </a:defRPr>
            </a:lvl2pPr>
            <a:lvl3pPr marL="1143000" indent="-228600">
              <a:defRPr kumimoji="1" sz="2200" b="1">
                <a:solidFill>
                  <a:schemeClr val="bg1"/>
                </a:solidFill>
                <a:latin typeface="Humnst777 BT" charset="0"/>
                <a:ea typeface="HY헤드라인M" charset="0"/>
              </a:defRPr>
            </a:lvl3pPr>
            <a:lvl4pPr marL="1600200" indent="-228600">
              <a:defRPr kumimoji="1" sz="2200" b="1">
                <a:solidFill>
                  <a:schemeClr val="bg1"/>
                </a:solidFill>
                <a:latin typeface="Humnst777 BT" charset="0"/>
                <a:ea typeface="HY헤드라인M" charset="0"/>
              </a:defRPr>
            </a:lvl4pPr>
            <a:lvl5pPr marL="2057400" indent="-228600">
              <a:defRPr kumimoji="1" sz="2200" b="1">
                <a:solidFill>
                  <a:schemeClr val="bg1"/>
                </a:solidFill>
                <a:latin typeface="Humnst777 BT" charset="0"/>
                <a:ea typeface="HY헤드라인M" charset="0"/>
              </a:defRPr>
            </a:lvl5pPr>
            <a:lvl6pPr marL="2514600" indent="-228600" eaLnBrk="0" fontAlgn="base" hangingPunct="0">
              <a:spcBef>
                <a:spcPct val="0"/>
              </a:spcBef>
              <a:spcAft>
                <a:spcPct val="0"/>
              </a:spcAft>
              <a:defRPr kumimoji="1" sz="2200" b="1">
                <a:solidFill>
                  <a:schemeClr val="bg1"/>
                </a:solidFill>
                <a:latin typeface="Humnst777 BT" charset="0"/>
                <a:ea typeface="HY헤드라인M" charset="0"/>
              </a:defRPr>
            </a:lvl6pPr>
            <a:lvl7pPr marL="2971800" indent="-228600" eaLnBrk="0" fontAlgn="base" hangingPunct="0">
              <a:spcBef>
                <a:spcPct val="0"/>
              </a:spcBef>
              <a:spcAft>
                <a:spcPct val="0"/>
              </a:spcAft>
              <a:defRPr kumimoji="1" sz="2200" b="1">
                <a:solidFill>
                  <a:schemeClr val="bg1"/>
                </a:solidFill>
                <a:latin typeface="Humnst777 BT" charset="0"/>
                <a:ea typeface="HY헤드라인M" charset="0"/>
              </a:defRPr>
            </a:lvl7pPr>
            <a:lvl8pPr marL="3429000" indent="-228600" eaLnBrk="0" fontAlgn="base" hangingPunct="0">
              <a:spcBef>
                <a:spcPct val="0"/>
              </a:spcBef>
              <a:spcAft>
                <a:spcPct val="0"/>
              </a:spcAft>
              <a:defRPr kumimoji="1" sz="2200" b="1">
                <a:solidFill>
                  <a:schemeClr val="bg1"/>
                </a:solidFill>
                <a:latin typeface="Humnst777 BT" charset="0"/>
                <a:ea typeface="HY헤드라인M" charset="0"/>
              </a:defRPr>
            </a:lvl8pPr>
            <a:lvl9pPr marL="3886200" indent="-228600" eaLnBrk="0" fontAlgn="base" hangingPunct="0">
              <a:spcBef>
                <a:spcPct val="0"/>
              </a:spcBef>
              <a:spcAft>
                <a:spcPct val="0"/>
              </a:spcAft>
              <a:defRPr kumimoji="1" sz="2200" b="1">
                <a:solidFill>
                  <a:schemeClr val="bg1"/>
                </a:solidFill>
                <a:latin typeface="Humnst777 BT" charset="0"/>
                <a:ea typeface="HY헤드라인M" charset="0"/>
              </a:defRPr>
            </a:lvl9pPr>
          </a:lstStyle>
          <a:p>
            <a:r>
              <a:rPr lang="en-US" altLang="pt-BR" sz="2000" b="0" dirty="0" smtClean="0">
                <a:solidFill>
                  <a:srgbClr val="FFFF00"/>
                </a:solidFill>
              </a:rPr>
              <a:t>High absorption coating</a:t>
            </a:r>
            <a:endParaRPr lang="en-US" altLang="pt-BR" sz="2000" b="0" dirty="0">
              <a:solidFill>
                <a:srgbClr val="FFFF00"/>
              </a:solidFill>
            </a:endParaRPr>
          </a:p>
        </p:txBody>
      </p:sp>
      <p:sp>
        <p:nvSpPr>
          <p:cNvPr id="16" name="CaixaDeTexto 9"/>
          <p:cNvSpPr txBox="1">
            <a:spLocks noChangeArrowheads="1"/>
          </p:cNvSpPr>
          <p:nvPr/>
        </p:nvSpPr>
        <p:spPr bwMode="auto">
          <a:xfrm>
            <a:off x="514451" y="4118100"/>
            <a:ext cx="140925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200" b="1">
                <a:solidFill>
                  <a:schemeClr val="bg1"/>
                </a:solidFill>
                <a:latin typeface="Humnst777 BT" charset="0"/>
                <a:ea typeface="HY헤드라인M" charset="0"/>
              </a:defRPr>
            </a:lvl1pPr>
            <a:lvl2pPr marL="742950" indent="-285750">
              <a:defRPr kumimoji="1" sz="2200" b="1">
                <a:solidFill>
                  <a:schemeClr val="bg1"/>
                </a:solidFill>
                <a:latin typeface="Humnst777 BT" charset="0"/>
                <a:ea typeface="HY헤드라인M" charset="0"/>
              </a:defRPr>
            </a:lvl2pPr>
            <a:lvl3pPr marL="1143000" indent="-228600">
              <a:defRPr kumimoji="1" sz="2200" b="1">
                <a:solidFill>
                  <a:schemeClr val="bg1"/>
                </a:solidFill>
                <a:latin typeface="Humnst777 BT" charset="0"/>
                <a:ea typeface="HY헤드라인M" charset="0"/>
              </a:defRPr>
            </a:lvl3pPr>
            <a:lvl4pPr marL="1600200" indent="-228600">
              <a:defRPr kumimoji="1" sz="2200" b="1">
                <a:solidFill>
                  <a:schemeClr val="bg1"/>
                </a:solidFill>
                <a:latin typeface="Humnst777 BT" charset="0"/>
                <a:ea typeface="HY헤드라인M" charset="0"/>
              </a:defRPr>
            </a:lvl4pPr>
            <a:lvl5pPr marL="2057400" indent="-228600">
              <a:defRPr kumimoji="1" sz="2200" b="1">
                <a:solidFill>
                  <a:schemeClr val="bg1"/>
                </a:solidFill>
                <a:latin typeface="Humnst777 BT" charset="0"/>
                <a:ea typeface="HY헤드라인M" charset="0"/>
              </a:defRPr>
            </a:lvl5pPr>
            <a:lvl6pPr marL="2514600" indent="-228600" eaLnBrk="0" fontAlgn="base" hangingPunct="0">
              <a:spcBef>
                <a:spcPct val="0"/>
              </a:spcBef>
              <a:spcAft>
                <a:spcPct val="0"/>
              </a:spcAft>
              <a:defRPr kumimoji="1" sz="2200" b="1">
                <a:solidFill>
                  <a:schemeClr val="bg1"/>
                </a:solidFill>
                <a:latin typeface="Humnst777 BT" charset="0"/>
                <a:ea typeface="HY헤드라인M" charset="0"/>
              </a:defRPr>
            </a:lvl6pPr>
            <a:lvl7pPr marL="2971800" indent="-228600" eaLnBrk="0" fontAlgn="base" hangingPunct="0">
              <a:spcBef>
                <a:spcPct val="0"/>
              </a:spcBef>
              <a:spcAft>
                <a:spcPct val="0"/>
              </a:spcAft>
              <a:defRPr kumimoji="1" sz="2200" b="1">
                <a:solidFill>
                  <a:schemeClr val="bg1"/>
                </a:solidFill>
                <a:latin typeface="Humnst777 BT" charset="0"/>
                <a:ea typeface="HY헤드라인M" charset="0"/>
              </a:defRPr>
            </a:lvl7pPr>
            <a:lvl8pPr marL="3429000" indent="-228600" eaLnBrk="0" fontAlgn="base" hangingPunct="0">
              <a:spcBef>
                <a:spcPct val="0"/>
              </a:spcBef>
              <a:spcAft>
                <a:spcPct val="0"/>
              </a:spcAft>
              <a:defRPr kumimoji="1" sz="2200" b="1">
                <a:solidFill>
                  <a:schemeClr val="bg1"/>
                </a:solidFill>
                <a:latin typeface="Humnst777 BT" charset="0"/>
                <a:ea typeface="HY헤드라인M" charset="0"/>
              </a:defRPr>
            </a:lvl8pPr>
            <a:lvl9pPr marL="3886200" indent="-228600" eaLnBrk="0" fontAlgn="base" hangingPunct="0">
              <a:spcBef>
                <a:spcPct val="0"/>
              </a:spcBef>
              <a:spcAft>
                <a:spcPct val="0"/>
              </a:spcAft>
              <a:defRPr kumimoji="1" sz="2200" b="1">
                <a:solidFill>
                  <a:schemeClr val="bg1"/>
                </a:solidFill>
                <a:latin typeface="Humnst777 BT" charset="0"/>
                <a:ea typeface="HY헤드라인M" charset="0"/>
              </a:defRPr>
            </a:lvl9pPr>
          </a:lstStyle>
          <a:p>
            <a:r>
              <a:rPr lang="pt-BR" altLang="pt-BR" sz="2560" b="0" dirty="0" err="1">
                <a:solidFill>
                  <a:srgbClr val="FFFF00"/>
                </a:solidFill>
              </a:rPr>
              <a:t>Shutter</a:t>
            </a:r>
            <a:endParaRPr lang="pt-BR" altLang="pt-BR" sz="2560" b="0" dirty="0">
              <a:solidFill>
                <a:srgbClr val="FFFF00"/>
              </a:solidFill>
            </a:endParaRPr>
          </a:p>
        </p:txBody>
      </p:sp>
      <p:sp>
        <p:nvSpPr>
          <p:cNvPr id="17" name="CaixaDeTexto 10"/>
          <p:cNvSpPr txBox="1">
            <a:spLocks noChangeArrowheads="1"/>
          </p:cNvSpPr>
          <p:nvPr/>
        </p:nvSpPr>
        <p:spPr bwMode="auto">
          <a:xfrm>
            <a:off x="3609902" y="3904717"/>
            <a:ext cx="1733973"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b="1">
                <a:solidFill>
                  <a:schemeClr val="bg1"/>
                </a:solidFill>
                <a:latin typeface="Humnst777 BT" charset="0"/>
                <a:ea typeface="HY헤드라인M" charset="0"/>
              </a:defRPr>
            </a:lvl1pPr>
            <a:lvl2pPr marL="742950" indent="-285750">
              <a:defRPr kumimoji="1" sz="2200" b="1">
                <a:solidFill>
                  <a:schemeClr val="bg1"/>
                </a:solidFill>
                <a:latin typeface="Humnst777 BT" charset="0"/>
                <a:ea typeface="HY헤드라인M" charset="0"/>
              </a:defRPr>
            </a:lvl2pPr>
            <a:lvl3pPr marL="1143000" indent="-228600">
              <a:defRPr kumimoji="1" sz="2200" b="1">
                <a:solidFill>
                  <a:schemeClr val="bg1"/>
                </a:solidFill>
                <a:latin typeface="Humnst777 BT" charset="0"/>
                <a:ea typeface="HY헤드라인M" charset="0"/>
              </a:defRPr>
            </a:lvl3pPr>
            <a:lvl4pPr marL="1600200" indent="-228600">
              <a:defRPr kumimoji="1" sz="2200" b="1">
                <a:solidFill>
                  <a:schemeClr val="bg1"/>
                </a:solidFill>
                <a:latin typeface="Humnst777 BT" charset="0"/>
                <a:ea typeface="HY헤드라인M" charset="0"/>
              </a:defRPr>
            </a:lvl4pPr>
            <a:lvl5pPr marL="2057400" indent="-228600">
              <a:defRPr kumimoji="1" sz="2200" b="1">
                <a:solidFill>
                  <a:schemeClr val="bg1"/>
                </a:solidFill>
                <a:latin typeface="Humnst777 BT" charset="0"/>
                <a:ea typeface="HY헤드라인M" charset="0"/>
              </a:defRPr>
            </a:lvl5pPr>
            <a:lvl6pPr marL="2514600" indent="-228600" eaLnBrk="0" fontAlgn="base" hangingPunct="0">
              <a:spcBef>
                <a:spcPct val="0"/>
              </a:spcBef>
              <a:spcAft>
                <a:spcPct val="0"/>
              </a:spcAft>
              <a:defRPr kumimoji="1" sz="2200" b="1">
                <a:solidFill>
                  <a:schemeClr val="bg1"/>
                </a:solidFill>
                <a:latin typeface="Humnst777 BT" charset="0"/>
                <a:ea typeface="HY헤드라인M" charset="0"/>
              </a:defRPr>
            </a:lvl6pPr>
            <a:lvl7pPr marL="2971800" indent="-228600" eaLnBrk="0" fontAlgn="base" hangingPunct="0">
              <a:spcBef>
                <a:spcPct val="0"/>
              </a:spcBef>
              <a:spcAft>
                <a:spcPct val="0"/>
              </a:spcAft>
              <a:defRPr kumimoji="1" sz="2200" b="1">
                <a:solidFill>
                  <a:schemeClr val="bg1"/>
                </a:solidFill>
                <a:latin typeface="Humnst777 BT" charset="0"/>
                <a:ea typeface="HY헤드라인M" charset="0"/>
              </a:defRPr>
            </a:lvl7pPr>
            <a:lvl8pPr marL="3429000" indent="-228600" eaLnBrk="0" fontAlgn="base" hangingPunct="0">
              <a:spcBef>
                <a:spcPct val="0"/>
              </a:spcBef>
              <a:spcAft>
                <a:spcPct val="0"/>
              </a:spcAft>
              <a:defRPr kumimoji="1" sz="2200" b="1">
                <a:solidFill>
                  <a:schemeClr val="bg1"/>
                </a:solidFill>
                <a:latin typeface="Humnst777 BT" charset="0"/>
                <a:ea typeface="HY헤드라인M" charset="0"/>
              </a:defRPr>
            </a:lvl8pPr>
            <a:lvl9pPr marL="3886200" indent="-228600" eaLnBrk="0" fontAlgn="base" hangingPunct="0">
              <a:spcBef>
                <a:spcPct val="0"/>
              </a:spcBef>
              <a:spcAft>
                <a:spcPct val="0"/>
              </a:spcAft>
              <a:defRPr kumimoji="1" sz="2200" b="1">
                <a:solidFill>
                  <a:schemeClr val="bg1"/>
                </a:solidFill>
                <a:latin typeface="Humnst777 BT" charset="0"/>
                <a:ea typeface="HY헤드라인M" charset="0"/>
              </a:defRPr>
            </a:lvl9pPr>
          </a:lstStyle>
          <a:p>
            <a:r>
              <a:rPr lang="pt-BR" altLang="pt-BR" sz="2560" b="0" dirty="0" err="1">
                <a:solidFill>
                  <a:srgbClr val="FFFF00"/>
                </a:solidFill>
              </a:rPr>
              <a:t>Baffles</a:t>
            </a:r>
            <a:endParaRPr lang="pt-BR" altLang="pt-BR" sz="2560" b="0" dirty="0">
              <a:solidFill>
                <a:srgbClr val="FFFF00"/>
              </a:solidFill>
            </a:endParaRPr>
          </a:p>
        </p:txBody>
      </p:sp>
      <p:sp>
        <p:nvSpPr>
          <p:cNvPr id="18" name="CaixaDeTexto 11"/>
          <p:cNvSpPr txBox="1">
            <a:spLocks noChangeArrowheads="1"/>
          </p:cNvSpPr>
          <p:nvPr/>
        </p:nvSpPr>
        <p:spPr bwMode="auto">
          <a:xfrm>
            <a:off x="2132711" y="8927017"/>
            <a:ext cx="308061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200" b="1">
                <a:solidFill>
                  <a:schemeClr val="bg1"/>
                </a:solidFill>
                <a:latin typeface="Humnst777 BT" charset="0"/>
                <a:ea typeface="HY헤드라인M" charset="0"/>
              </a:defRPr>
            </a:lvl1pPr>
            <a:lvl2pPr marL="742950" indent="-285750">
              <a:defRPr kumimoji="1" sz="2200" b="1">
                <a:solidFill>
                  <a:schemeClr val="bg1"/>
                </a:solidFill>
                <a:latin typeface="Humnst777 BT" charset="0"/>
                <a:ea typeface="HY헤드라인M" charset="0"/>
              </a:defRPr>
            </a:lvl2pPr>
            <a:lvl3pPr marL="1143000" indent="-228600">
              <a:defRPr kumimoji="1" sz="2200" b="1">
                <a:solidFill>
                  <a:schemeClr val="bg1"/>
                </a:solidFill>
                <a:latin typeface="Humnst777 BT" charset="0"/>
                <a:ea typeface="HY헤드라인M" charset="0"/>
              </a:defRPr>
            </a:lvl3pPr>
            <a:lvl4pPr marL="1600200" indent="-228600">
              <a:defRPr kumimoji="1" sz="2200" b="1">
                <a:solidFill>
                  <a:schemeClr val="bg1"/>
                </a:solidFill>
                <a:latin typeface="Humnst777 BT" charset="0"/>
                <a:ea typeface="HY헤드라인M" charset="0"/>
              </a:defRPr>
            </a:lvl4pPr>
            <a:lvl5pPr marL="2057400" indent="-228600">
              <a:defRPr kumimoji="1" sz="2200" b="1">
                <a:solidFill>
                  <a:schemeClr val="bg1"/>
                </a:solidFill>
                <a:latin typeface="Humnst777 BT" charset="0"/>
                <a:ea typeface="HY헤드라인M" charset="0"/>
              </a:defRPr>
            </a:lvl5pPr>
            <a:lvl6pPr marL="2514600" indent="-228600" eaLnBrk="0" fontAlgn="base" hangingPunct="0">
              <a:spcBef>
                <a:spcPct val="0"/>
              </a:spcBef>
              <a:spcAft>
                <a:spcPct val="0"/>
              </a:spcAft>
              <a:defRPr kumimoji="1" sz="2200" b="1">
                <a:solidFill>
                  <a:schemeClr val="bg1"/>
                </a:solidFill>
                <a:latin typeface="Humnst777 BT" charset="0"/>
                <a:ea typeface="HY헤드라인M" charset="0"/>
              </a:defRPr>
            </a:lvl6pPr>
            <a:lvl7pPr marL="2971800" indent="-228600" eaLnBrk="0" fontAlgn="base" hangingPunct="0">
              <a:spcBef>
                <a:spcPct val="0"/>
              </a:spcBef>
              <a:spcAft>
                <a:spcPct val="0"/>
              </a:spcAft>
              <a:defRPr kumimoji="1" sz="2200" b="1">
                <a:solidFill>
                  <a:schemeClr val="bg1"/>
                </a:solidFill>
                <a:latin typeface="Humnst777 BT" charset="0"/>
                <a:ea typeface="HY헤드라인M" charset="0"/>
              </a:defRPr>
            </a:lvl7pPr>
            <a:lvl8pPr marL="3429000" indent="-228600" eaLnBrk="0" fontAlgn="base" hangingPunct="0">
              <a:spcBef>
                <a:spcPct val="0"/>
              </a:spcBef>
              <a:spcAft>
                <a:spcPct val="0"/>
              </a:spcAft>
              <a:defRPr kumimoji="1" sz="2200" b="1">
                <a:solidFill>
                  <a:schemeClr val="bg1"/>
                </a:solidFill>
                <a:latin typeface="Humnst777 BT" charset="0"/>
                <a:ea typeface="HY헤드라인M" charset="0"/>
              </a:defRPr>
            </a:lvl8pPr>
            <a:lvl9pPr marL="3886200" indent="-228600" eaLnBrk="0" fontAlgn="base" hangingPunct="0">
              <a:spcBef>
                <a:spcPct val="0"/>
              </a:spcBef>
              <a:spcAft>
                <a:spcPct val="0"/>
              </a:spcAft>
              <a:defRPr kumimoji="1" sz="2200" b="1">
                <a:solidFill>
                  <a:schemeClr val="bg1"/>
                </a:solidFill>
                <a:latin typeface="Humnst777 BT" charset="0"/>
                <a:ea typeface="HY헤드라인M" charset="0"/>
              </a:defRPr>
            </a:lvl9pPr>
          </a:lstStyle>
          <a:p>
            <a:r>
              <a:rPr lang="pt-BR" altLang="pt-BR" sz="2560" b="0" dirty="0" err="1">
                <a:solidFill>
                  <a:srgbClr val="FFFF00"/>
                </a:solidFill>
              </a:rPr>
              <a:t>Precision</a:t>
            </a:r>
            <a:r>
              <a:rPr lang="pt-BR" altLang="pt-BR" sz="2560" b="0" dirty="0">
                <a:solidFill>
                  <a:srgbClr val="FFFF00"/>
                </a:solidFill>
              </a:rPr>
              <a:t> </a:t>
            </a:r>
            <a:r>
              <a:rPr lang="pt-BR" altLang="pt-BR" sz="2560" b="0" dirty="0" err="1">
                <a:solidFill>
                  <a:srgbClr val="FFFF00"/>
                </a:solidFill>
              </a:rPr>
              <a:t>Aperture</a:t>
            </a:r>
            <a:endParaRPr lang="pt-BR" altLang="pt-BR" sz="2560" b="0" dirty="0">
              <a:solidFill>
                <a:srgbClr val="FFFF00"/>
              </a:solidFill>
            </a:endParaRPr>
          </a:p>
        </p:txBody>
      </p:sp>
      <p:cxnSp>
        <p:nvCxnSpPr>
          <p:cNvPr id="19" name="Conector de seta reta 13"/>
          <p:cNvCxnSpPr/>
          <p:nvPr/>
        </p:nvCxnSpPr>
        <p:spPr>
          <a:xfrm flipH="1" flipV="1">
            <a:off x="1896955" y="6965932"/>
            <a:ext cx="1284073" cy="1711973"/>
          </a:xfrm>
          <a:prstGeom prst="straightConnector1">
            <a:avLst/>
          </a:prstGeom>
          <a:ln w="50800">
            <a:solidFill>
              <a:srgbClr val="C00000">
                <a:alpha val="66000"/>
              </a:srgb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4"/>
          <p:cNvCxnSpPr/>
          <p:nvPr/>
        </p:nvCxnSpPr>
        <p:spPr>
          <a:xfrm flipH="1" flipV="1">
            <a:off x="6663785" y="7007424"/>
            <a:ext cx="642226" cy="1508534"/>
          </a:xfrm>
          <a:prstGeom prst="straightConnector1">
            <a:avLst/>
          </a:prstGeom>
          <a:ln w="50800">
            <a:solidFill>
              <a:srgbClr val="C00000">
                <a:alpha val="66000"/>
              </a:srgbClr>
            </a:solidFill>
            <a:headEnd w="lg" len="med"/>
            <a:tailEnd type="triangle"/>
          </a:ln>
        </p:spPr>
        <p:style>
          <a:lnRef idx="1">
            <a:schemeClr val="accent1"/>
          </a:lnRef>
          <a:fillRef idx="0">
            <a:schemeClr val="accent1"/>
          </a:fillRef>
          <a:effectRef idx="0">
            <a:schemeClr val="accent1"/>
          </a:effectRef>
          <a:fontRef idx="minor">
            <a:schemeClr val="tx1"/>
          </a:fontRef>
        </p:style>
      </p:cxnSp>
      <p:pic>
        <p:nvPicPr>
          <p:cNvPr id="2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723" t="6733" r="10324" b="6329"/>
          <a:stretch/>
        </p:blipFill>
        <p:spPr bwMode="auto">
          <a:xfrm rot="5400000" flipH="1">
            <a:off x="10062681" y="173099"/>
            <a:ext cx="2007516" cy="2935389"/>
          </a:xfrm>
          <a:prstGeom prst="rect">
            <a:avLst/>
          </a:prstGeom>
          <a:noFill/>
          <a:ln>
            <a:noFill/>
          </a:ln>
          <a:effectLst>
            <a:outerShdw blurRad="50800" dist="38100" dir="2700000" algn="tl" rotWithShape="0">
              <a:prstClr val="black">
                <a:alpha val="40000"/>
              </a:prstClr>
            </a:outerShdw>
            <a:softEdge rad="127000"/>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38100" cap="flat" cmpd="sng" algn="ctr">
                <a:solidFill>
                  <a:schemeClr val="bg1"/>
                </a:solidFill>
                <a:prstDash val="solid"/>
                <a:miter lim="800000"/>
                <a:headEnd/>
                <a:tailEnd/>
              </a14:hiddenLine>
            </a:ext>
          </a:extLst>
        </p:spPr>
      </p:pic>
      <p:pic>
        <p:nvPicPr>
          <p:cNvPr id="22" name="Picture 3" descr="C:\Users\Usuario\Desktop\01_04_16\Amostra 101-20Kx-INCLINAD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3166" y="3368589"/>
            <a:ext cx="2574760" cy="28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C:\Users\franciele.carlesso\Desktop\Refletância\17_06_14\Cav_NiP(SRS02)_Plana_0graus.jpg"/>
          <p:cNvPicPr>
            <a:picLocks noChangeAspect="1" noChangeArrowheads="1"/>
          </p:cNvPicPr>
          <p:nvPr/>
        </p:nvPicPr>
        <p:blipFill>
          <a:blip r:embed="rId7">
            <a:extLst>
              <a:ext uri="{28A0092B-C50C-407E-A947-70E740481C1C}">
                <a14:useLocalDpi xmlns:a14="http://schemas.microsoft.com/office/drawing/2010/main" val="0"/>
              </a:ext>
            </a:extLst>
          </a:blip>
          <a:srcRect l="7213" r="8852" b="-21"/>
          <a:stretch>
            <a:fillRect/>
          </a:stretch>
        </p:blipFill>
        <p:spPr bwMode="auto">
          <a:xfrm>
            <a:off x="9663532" y="6810133"/>
            <a:ext cx="2959548" cy="267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have esquerda 18"/>
          <p:cNvSpPr/>
          <p:nvPr/>
        </p:nvSpPr>
        <p:spPr>
          <a:xfrm>
            <a:off x="9618134" y="6071166"/>
            <a:ext cx="677333" cy="3596639"/>
          </a:xfrm>
          <a:prstGeom prst="leftBrace">
            <a:avLst>
              <a:gd name="adj1" fmla="val 0"/>
              <a:gd name="adj2" fmla="val 41182"/>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sz="5120">
              <a:solidFill>
                <a:srgbClr val="FFFF00"/>
              </a:solidFill>
            </a:endParaRPr>
          </a:p>
        </p:txBody>
      </p:sp>
      <p:cxnSp>
        <p:nvCxnSpPr>
          <p:cNvPr id="25" name="Conector de seta reta 19"/>
          <p:cNvCxnSpPr/>
          <p:nvPr/>
        </p:nvCxnSpPr>
        <p:spPr>
          <a:xfrm>
            <a:off x="4250758" y="4548610"/>
            <a:ext cx="481382" cy="1368058"/>
          </a:xfrm>
          <a:prstGeom prst="straightConnector1">
            <a:avLst/>
          </a:prstGeom>
          <a:ln w="50800">
            <a:solidFill>
              <a:srgbClr val="C00000">
                <a:alpha val="66000"/>
              </a:srgb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6" name="Conector de seta reta 20"/>
          <p:cNvCxnSpPr/>
          <p:nvPr/>
        </p:nvCxnSpPr>
        <p:spPr>
          <a:xfrm>
            <a:off x="904023" y="4782630"/>
            <a:ext cx="315055" cy="1121319"/>
          </a:xfrm>
          <a:prstGeom prst="straightConnector1">
            <a:avLst/>
          </a:prstGeom>
          <a:ln w="50800">
            <a:solidFill>
              <a:srgbClr val="C00000">
                <a:alpha val="66000"/>
              </a:srgb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7" name="CaixaDeTexto 44"/>
          <p:cNvSpPr txBox="1">
            <a:spLocks noChangeArrowheads="1"/>
          </p:cNvSpPr>
          <p:nvPr/>
        </p:nvSpPr>
        <p:spPr bwMode="auto">
          <a:xfrm>
            <a:off x="525735" y="1434932"/>
            <a:ext cx="877441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200" b="1">
                <a:solidFill>
                  <a:schemeClr val="bg1"/>
                </a:solidFill>
                <a:latin typeface="Humnst777 BT" charset="0"/>
                <a:ea typeface="HY헤드라인M" charset="0"/>
              </a:defRPr>
            </a:lvl1pPr>
            <a:lvl2pPr marL="742950" indent="-285750">
              <a:defRPr kumimoji="1" sz="2200" b="1">
                <a:solidFill>
                  <a:schemeClr val="bg1"/>
                </a:solidFill>
                <a:latin typeface="Humnst777 BT" charset="0"/>
                <a:ea typeface="HY헤드라인M" charset="0"/>
              </a:defRPr>
            </a:lvl2pPr>
            <a:lvl3pPr marL="1143000" indent="-228600">
              <a:defRPr kumimoji="1" sz="2200" b="1">
                <a:solidFill>
                  <a:schemeClr val="bg1"/>
                </a:solidFill>
                <a:latin typeface="Humnst777 BT" charset="0"/>
                <a:ea typeface="HY헤드라인M" charset="0"/>
              </a:defRPr>
            </a:lvl3pPr>
            <a:lvl4pPr marL="1600200" indent="-228600">
              <a:defRPr kumimoji="1" sz="2200" b="1">
                <a:solidFill>
                  <a:schemeClr val="bg1"/>
                </a:solidFill>
                <a:latin typeface="Humnst777 BT" charset="0"/>
                <a:ea typeface="HY헤드라인M" charset="0"/>
              </a:defRPr>
            </a:lvl4pPr>
            <a:lvl5pPr marL="2057400" indent="-228600">
              <a:defRPr kumimoji="1" sz="2200" b="1">
                <a:solidFill>
                  <a:schemeClr val="bg1"/>
                </a:solidFill>
                <a:latin typeface="Humnst777 BT" charset="0"/>
                <a:ea typeface="HY헤드라인M" charset="0"/>
              </a:defRPr>
            </a:lvl5pPr>
            <a:lvl6pPr marL="2514600" indent="-228600" eaLnBrk="0" fontAlgn="base" hangingPunct="0">
              <a:spcBef>
                <a:spcPct val="0"/>
              </a:spcBef>
              <a:spcAft>
                <a:spcPct val="0"/>
              </a:spcAft>
              <a:defRPr kumimoji="1" sz="2200" b="1">
                <a:solidFill>
                  <a:schemeClr val="bg1"/>
                </a:solidFill>
                <a:latin typeface="Humnst777 BT" charset="0"/>
                <a:ea typeface="HY헤드라인M" charset="0"/>
              </a:defRPr>
            </a:lvl6pPr>
            <a:lvl7pPr marL="2971800" indent="-228600" eaLnBrk="0" fontAlgn="base" hangingPunct="0">
              <a:spcBef>
                <a:spcPct val="0"/>
              </a:spcBef>
              <a:spcAft>
                <a:spcPct val="0"/>
              </a:spcAft>
              <a:defRPr kumimoji="1" sz="2200" b="1">
                <a:solidFill>
                  <a:schemeClr val="bg1"/>
                </a:solidFill>
                <a:latin typeface="Humnst777 BT" charset="0"/>
                <a:ea typeface="HY헤드라인M" charset="0"/>
              </a:defRPr>
            </a:lvl7pPr>
            <a:lvl8pPr marL="3429000" indent="-228600" eaLnBrk="0" fontAlgn="base" hangingPunct="0">
              <a:spcBef>
                <a:spcPct val="0"/>
              </a:spcBef>
              <a:spcAft>
                <a:spcPct val="0"/>
              </a:spcAft>
              <a:defRPr kumimoji="1" sz="2200" b="1">
                <a:solidFill>
                  <a:schemeClr val="bg1"/>
                </a:solidFill>
                <a:latin typeface="Humnst777 BT" charset="0"/>
                <a:ea typeface="HY헤드라인M" charset="0"/>
              </a:defRPr>
            </a:lvl8pPr>
            <a:lvl9pPr marL="3886200" indent="-228600" eaLnBrk="0" fontAlgn="base" hangingPunct="0">
              <a:spcBef>
                <a:spcPct val="0"/>
              </a:spcBef>
              <a:spcAft>
                <a:spcPct val="0"/>
              </a:spcAft>
              <a:defRPr kumimoji="1" sz="2200" b="1">
                <a:solidFill>
                  <a:schemeClr val="bg1"/>
                </a:solidFill>
                <a:latin typeface="Humnst777 BT" charset="0"/>
                <a:ea typeface="HY헤드라인M" charset="0"/>
              </a:defRPr>
            </a:lvl9pPr>
          </a:lstStyle>
          <a:p>
            <a:r>
              <a:rPr lang="en-US" altLang="x-none" sz="2400" b="0" dirty="0">
                <a:solidFill>
                  <a:srgbClr val="FFFF00"/>
                </a:solidFill>
                <a:latin typeface="Baskerville" charset="0"/>
                <a:ea typeface="MS PGothic" charset="-128"/>
              </a:rPr>
              <a:t>Observation of the variability of the total solar irradiance</a:t>
            </a:r>
            <a:endParaRPr lang="en-US" altLang="pt-BR" sz="2400" b="0" dirty="0">
              <a:solidFill>
                <a:srgbClr val="FFFF00"/>
              </a:solidFill>
              <a:latin typeface="Baskerville" charset="0"/>
              <a:ea typeface="MS PGothic" charset="-128"/>
            </a:endParaRPr>
          </a:p>
          <a:p>
            <a:r>
              <a:rPr lang="en-US" altLang="pt-BR" sz="2400" b="0" dirty="0" smtClean="0">
                <a:solidFill>
                  <a:srgbClr val="FFFF00"/>
                </a:solidFill>
                <a:latin typeface="Baskerville" charset="0"/>
                <a:ea typeface="MS PGothic" charset="-128"/>
              </a:rPr>
              <a:t>Instrument</a:t>
            </a:r>
            <a:r>
              <a:rPr lang="en-US" altLang="pt-BR" sz="2400" b="0" dirty="0">
                <a:solidFill>
                  <a:srgbClr val="FFFF00"/>
                </a:solidFill>
                <a:latin typeface="Baskerville" charset="0"/>
                <a:ea typeface="MS PGothic" charset="-128"/>
              </a:rPr>
              <a:t>: Absolute </a:t>
            </a:r>
            <a:r>
              <a:rPr lang="en-US" altLang="pt-BR" sz="2400" b="0" dirty="0" smtClean="0">
                <a:solidFill>
                  <a:srgbClr val="FFFF00"/>
                </a:solidFill>
                <a:latin typeface="Baskerville" charset="0"/>
                <a:ea typeface="MS PGothic" charset="-128"/>
              </a:rPr>
              <a:t>Radiometer</a:t>
            </a:r>
          </a:p>
          <a:p>
            <a:r>
              <a:rPr lang="en-US" altLang="pt-BR" sz="2400" b="0" dirty="0">
                <a:solidFill>
                  <a:srgbClr val="FFFF00"/>
                </a:solidFill>
                <a:latin typeface="Baskerville" charset="0"/>
                <a:ea typeface="MS PGothic" charset="-128"/>
              </a:rPr>
              <a:t>Approach: </a:t>
            </a:r>
            <a:r>
              <a:rPr lang="en-US" altLang="pt-BR" sz="2400" b="0" dirty="0" smtClean="0">
                <a:solidFill>
                  <a:srgbClr val="FFFF00"/>
                </a:solidFill>
                <a:latin typeface="Baskerville" charset="0"/>
                <a:ea typeface="MS PGothic" charset="-128"/>
              </a:rPr>
              <a:t>Electrical Substitution </a:t>
            </a:r>
            <a:r>
              <a:rPr lang="en-US" altLang="pt-BR" sz="2400" b="0" dirty="0">
                <a:solidFill>
                  <a:srgbClr val="FFFF00"/>
                </a:solidFill>
                <a:latin typeface="Baskerville" charset="0"/>
                <a:ea typeface="MS PGothic" charset="-128"/>
              </a:rPr>
              <a:t>R</a:t>
            </a:r>
            <a:r>
              <a:rPr lang="en-US" altLang="pt-BR" sz="2400" b="0" dirty="0" smtClean="0">
                <a:solidFill>
                  <a:srgbClr val="FFFF00"/>
                </a:solidFill>
                <a:latin typeface="Baskerville" charset="0"/>
                <a:ea typeface="MS PGothic" charset="-128"/>
              </a:rPr>
              <a:t>adiometer</a:t>
            </a:r>
          </a:p>
          <a:p>
            <a:r>
              <a:rPr lang="en-US" altLang="pt-BR" sz="2400" b="0" dirty="0" smtClean="0">
                <a:solidFill>
                  <a:srgbClr val="FFFF00"/>
                </a:solidFill>
                <a:latin typeface="Baskerville" charset="0"/>
                <a:ea typeface="MS PGothic" charset="-128"/>
              </a:rPr>
              <a:t>Leading Development Team: CTE/INPE and DIDGE/INPE</a:t>
            </a:r>
            <a:endParaRPr lang="en-US" altLang="pt-BR" sz="2400" b="0" dirty="0">
              <a:solidFill>
                <a:srgbClr val="FFFF00"/>
              </a:solidFill>
              <a:latin typeface="Baskerville" charset="0"/>
              <a:ea typeface="MS PGothic" charset="-128"/>
            </a:endParaRPr>
          </a:p>
        </p:txBody>
      </p:sp>
      <p:sp>
        <p:nvSpPr>
          <p:cNvPr id="28" name="CaixaDeTexto 8"/>
          <p:cNvSpPr txBox="1">
            <a:spLocks noChangeArrowheads="1"/>
          </p:cNvSpPr>
          <p:nvPr/>
        </p:nvSpPr>
        <p:spPr bwMode="auto">
          <a:xfrm>
            <a:off x="6483305" y="7907128"/>
            <a:ext cx="26833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200" b="1">
                <a:solidFill>
                  <a:schemeClr val="bg1"/>
                </a:solidFill>
                <a:latin typeface="Humnst777 BT" charset="0"/>
                <a:ea typeface="HY헤드라인M" charset="0"/>
              </a:defRPr>
            </a:lvl1pPr>
            <a:lvl2pPr marL="742950" indent="-285750">
              <a:defRPr kumimoji="1" sz="2200" b="1">
                <a:solidFill>
                  <a:schemeClr val="bg1"/>
                </a:solidFill>
                <a:latin typeface="Humnst777 BT" charset="0"/>
                <a:ea typeface="HY헤드라인M" charset="0"/>
              </a:defRPr>
            </a:lvl2pPr>
            <a:lvl3pPr marL="1143000" indent="-228600">
              <a:defRPr kumimoji="1" sz="2200" b="1">
                <a:solidFill>
                  <a:schemeClr val="bg1"/>
                </a:solidFill>
                <a:latin typeface="Humnst777 BT" charset="0"/>
                <a:ea typeface="HY헤드라인M" charset="0"/>
              </a:defRPr>
            </a:lvl3pPr>
            <a:lvl4pPr marL="1600200" indent="-228600">
              <a:defRPr kumimoji="1" sz="2200" b="1">
                <a:solidFill>
                  <a:schemeClr val="bg1"/>
                </a:solidFill>
                <a:latin typeface="Humnst777 BT" charset="0"/>
                <a:ea typeface="HY헤드라인M" charset="0"/>
              </a:defRPr>
            </a:lvl4pPr>
            <a:lvl5pPr marL="2057400" indent="-228600">
              <a:defRPr kumimoji="1" sz="2200" b="1">
                <a:solidFill>
                  <a:schemeClr val="bg1"/>
                </a:solidFill>
                <a:latin typeface="Humnst777 BT" charset="0"/>
                <a:ea typeface="HY헤드라인M" charset="0"/>
              </a:defRPr>
            </a:lvl5pPr>
            <a:lvl6pPr marL="2514600" indent="-228600" eaLnBrk="0" fontAlgn="base" hangingPunct="0">
              <a:spcBef>
                <a:spcPct val="0"/>
              </a:spcBef>
              <a:spcAft>
                <a:spcPct val="0"/>
              </a:spcAft>
              <a:defRPr kumimoji="1" sz="2200" b="1">
                <a:solidFill>
                  <a:schemeClr val="bg1"/>
                </a:solidFill>
                <a:latin typeface="Humnst777 BT" charset="0"/>
                <a:ea typeface="HY헤드라인M" charset="0"/>
              </a:defRPr>
            </a:lvl6pPr>
            <a:lvl7pPr marL="2971800" indent="-228600" eaLnBrk="0" fontAlgn="base" hangingPunct="0">
              <a:spcBef>
                <a:spcPct val="0"/>
              </a:spcBef>
              <a:spcAft>
                <a:spcPct val="0"/>
              </a:spcAft>
              <a:defRPr kumimoji="1" sz="2200" b="1">
                <a:solidFill>
                  <a:schemeClr val="bg1"/>
                </a:solidFill>
                <a:latin typeface="Humnst777 BT" charset="0"/>
                <a:ea typeface="HY헤드라인M" charset="0"/>
              </a:defRPr>
            </a:lvl7pPr>
            <a:lvl8pPr marL="3429000" indent="-228600" eaLnBrk="0" fontAlgn="base" hangingPunct="0">
              <a:spcBef>
                <a:spcPct val="0"/>
              </a:spcBef>
              <a:spcAft>
                <a:spcPct val="0"/>
              </a:spcAft>
              <a:defRPr kumimoji="1" sz="2200" b="1">
                <a:solidFill>
                  <a:schemeClr val="bg1"/>
                </a:solidFill>
                <a:latin typeface="Humnst777 BT" charset="0"/>
                <a:ea typeface="HY헤드라인M" charset="0"/>
              </a:defRPr>
            </a:lvl8pPr>
            <a:lvl9pPr marL="3886200" indent="-228600" eaLnBrk="0" fontAlgn="base" hangingPunct="0">
              <a:spcBef>
                <a:spcPct val="0"/>
              </a:spcBef>
              <a:spcAft>
                <a:spcPct val="0"/>
              </a:spcAft>
              <a:defRPr kumimoji="1" sz="2200" b="1">
                <a:solidFill>
                  <a:schemeClr val="bg1"/>
                </a:solidFill>
                <a:latin typeface="Humnst777 BT" charset="0"/>
                <a:ea typeface="HY헤드라인M" charset="0"/>
              </a:defRPr>
            </a:lvl9pPr>
          </a:lstStyle>
          <a:p>
            <a:r>
              <a:rPr lang="en-US" altLang="pt-BR" sz="2560" b="0" dirty="0" smtClean="0">
                <a:solidFill>
                  <a:srgbClr val="FFFF00"/>
                </a:solidFill>
              </a:rPr>
              <a:t>Sensor Elements</a:t>
            </a:r>
            <a:endParaRPr lang="en-US" altLang="pt-BR" sz="2560" b="0" dirty="0">
              <a:solidFill>
                <a:srgbClr val="FFFF00"/>
              </a:solidFill>
            </a:endParaRPr>
          </a:p>
        </p:txBody>
      </p:sp>
      <p:cxnSp>
        <p:nvCxnSpPr>
          <p:cNvPr id="29" name="Conector de seta reta 14"/>
          <p:cNvCxnSpPr/>
          <p:nvPr/>
        </p:nvCxnSpPr>
        <p:spPr>
          <a:xfrm flipV="1">
            <a:off x="9300145" y="739236"/>
            <a:ext cx="1" cy="8138653"/>
          </a:xfrm>
          <a:prstGeom prst="straightConnector1">
            <a:avLst/>
          </a:prstGeom>
          <a:ln w="50800" cmpd="dbl">
            <a:solidFill>
              <a:srgbClr val="C00000">
                <a:alpha val="66000"/>
              </a:srgbClr>
            </a:solidFill>
            <a:headEnd w="lg" len="med"/>
            <a:tailEnd type="none"/>
          </a:ln>
        </p:spPr>
        <p:style>
          <a:lnRef idx="1">
            <a:schemeClr val="accent1"/>
          </a:lnRef>
          <a:fillRef idx="0">
            <a:schemeClr val="accent1"/>
          </a:fillRef>
          <a:effectRef idx="0">
            <a:schemeClr val="accent1"/>
          </a:effectRef>
          <a:fontRef idx="minor">
            <a:schemeClr val="tx1"/>
          </a:fontRef>
        </p:style>
      </p:cxnSp>
      <p:sp>
        <p:nvSpPr>
          <p:cNvPr id="30" name="CaixaDeTexto 8"/>
          <p:cNvSpPr txBox="1">
            <a:spLocks noChangeArrowheads="1"/>
          </p:cNvSpPr>
          <p:nvPr/>
        </p:nvSpPr>
        <p:spPr bwMode="auto">
          <a:xfrm>
            <a:off x="9733936" y="6348898"/>
            <a:ext cx="2952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200" b="1">
                <a:solidFill>
                  <a:schemeClr val="bg1"/>
                </a:solidFill>
                <a:latin typeface="Humnst777 BT" charset="0"/>
                <a:ea typeface="HY헤드라인M" charset="0"/>
              </a:defRPr>
            </a:lvl1pPr>
            <a:lvl2pPr marL="742950" indent="-285750">
              <a:defRPr kumimoji="1" sz="2200" b="1">
                <a:solidFill>
                  <a:schemeClr val="bg1"/>
                </a:solidFill>
                <a:latin typeface="Humnst777 BT" charset="0"/>
                <a:ea typeface="HY헤드라인M" charset="0"/>
              </a:defRPr>
            </a:lvl2pPr>
            <a:lvl3pPr marL="1143000" indent="-228600">
              <a:defRPr kumimoji="1" sz="2200" b="1">
                <a:solidFill>
                  <a:schemeClr val="bg1"/>
                </a:solidFill>
                <a:latin typeface="Humnst777 BT" charset="0"/>
                <a:ea typeface="HY헤드라인M" charset="0"/>
              </a:defRPr>
            </a:lvl3pPr>
            <a:lvl4pPr marL="1600200" indent="-228600">
              <a:defRPr kumimoji="1" sz="2200" b="1">
                <a:solidFill>
                  <a:schemeClr val="bg1"/>
                </a:solidFill>
                <a:latin typeface="Humnst777 BT" charset="0"/>
                <a:ea typeface="HY헤드라인M" charset="0"/>
              </a:defRPr>
            </a:lvl4pPr>
            <a:lvl5pPr marL="2057400" indent="-228600">
              <a:defRPr kumimoji="1" sz="2200" b="1">
                <a:solidFill>
                  <a:schemeClr val="bg1"/>
                </a:solidFill>
                <a:latin typeface="Humnst777 BT" charset="0"/>
                <a:ea typeface="HY헤드라인M" charset="0"/>
              </a:defRPr>
            </a:lvl5pPr>
            <a:lvl6pPr marL="2514600" indent="-228600" eaLnBrk="0" fontAlgn="base" hangingPunct="0">
              <a:spcBef>
                <a:spcPct val="0"/>
              </a:spcBef>
              <a:spcAft>
                <a:spcPct val="0"/>
              </a:spcAft>
              <a:defRPr kumimoji="1" sz="2200" b="1">
                <a:solidFill>
                  <a:schemeClr val="bg1"/>
                </a:solidFill>
                <a:latin typeface="Humnst777 BT" charset="0"/>
                <a:ea typeface="HY헤드라인M" charset="0"/>
              </a:defRPr>
            </a:lvl6pPr>
            <a:lvl7pPr marL="2971800" indent="-228600" eaLnBrk="0" fontAlgn="base" hangingPunct="0">
              <a:spcBef>
                <a:spcPct val="0"/>
              </a:spcBef>
              <a:spcAft>
                <a:spcPct val="0"/>
              </a:spcAft>
              <a:defRPr kumimoji="1" sz="2200" b="1">
                <a:solidFill>
                  <a:schemeClr val="bg1"/>
                </a:solidFill>
                <a:latin typeface="Humnst777 BT" charset="0"/>
                <a:ea typeface="HY헤드라인M" charset="0"/>
              </a:defRPr>
            </a:lvl7pPr>
            <a:lvl8pPr marL="3429000" indent="-228600" eaLnBrk="0" fontAlgn="base" hangingPunct="0">
              <a:spcBef>
                <a:spcPct val="0"/>
              </a:spcBef>
              <a:spcAft>
                <a:spcPct val="0"/>
              </a:spcAft>
              <a:defRPr kumimoji="1" sz="2200" b="1">
                <a:solidFill>
                  <a:schemeClr val="bg1"/>
                </a:solidFill>
                <a:latin typeface="Humnst777 BT" charset="0"/>
                <a:ea typeface="HY헤드라인M" charset="0"/>
              </a:defRPr>
            </a:lvl8pPr>
            <a:lvl9pPr marL="3886200" indent="-228600" eaLnBrk="0" fontAlgn="base" hangingPunct="0">
              <a:spcBef>
                <a:spcPct val="0"/>
              </a:spcBef>
              <a:spcAft>
                <a:spcPct val="0"/>
              </a:spcAft>
              <a:defRPr kumimoji="1" sz="2200" b="1">
                <a:solidFill>
                  <a:schemeClr val="bg1"/>
                </a:solidFill>
                <a:latin typeface="Humnst777 BT" charset="0"/>
                <a:ea typeface="HY헤드라인M" charset="0"/>
              </a:defRPr>
            </a:lvl9pPr>
          </a:lstStyle>
          <a:p>
            <a:r>
              <a:rPr lang="en-US" altLang="pt-BR" sz="2000" b="0" dirty="0" smtClean="0">
                <a:solidFill>
                  <a:srgbClr val="FFFF00"/>
                </a:solidFill>
              </a:rPr>
              <a:t>High absorption cavity</a:t>
            </a:r>
            <a:endParaRPr lang="en-US" altLang="pt-BR" sz="2000" b="0" dirty="0">
              <a:solidFill>
                <a:srgbClr val="FFFF00"/>
              </a:solidFill>
            </a:endParaRPr>
          </a:p>
        </p:txBody>
      </p:sp>
      <p:sp>
        <p:nvSpPr>
          <p:cNvPr id="32" name="Retângulo 31"/>
          <p:cNvSpPr/>
          <p:nvPr/>
        </p:nvSpPr>
        <p:spPr>
          <a:xfrm>
            <a:off x="522164" y="1075840"/>
            <a:ext cx="8563361" cy="523220"/>
          </a:xfrm>
          <a:prstGeom prst="rect">
            <a:avLst/>
          </a:prstGeom>
        </p:spPr>
        <p:txBody>
          <a:bodyPr wrap="square">
            <a:spAutoFit/>
          </a:bodyPr>
          <a:lstStyle/>
          <a:p>
            <a:pPr eaLnBrk="1"/>
            <a:r>
              <a:rPr lang="en-US" altLang="x-none" sz="2800" dirty="0" smtClean="0">
                <a:solidFill>
                  <a:srgbClr val="FFFF00"/>
                </a:solidFill>
              </a:rPr>
              <a:t>.</a:t>
            </a:r>
            <a:endParaRPr lang="en-US" altLang="x-none" sz="2800" dirty="0">
              <a:solidFill>
                <a:srgbClr val="FFFF00"/>
              </a:solidFill>
            </a:endParaRPr>
          </a:p>
        </p:txBody>
      </p:sp>
      <p:sp>
        <p:nvSpPr>
          <p:cNvPr id="33" name="CaixaDeTexto 8"/>
          <p:cNvSpPr txBox="1">
            <a:spLocks noChangeArrowheads="1"/>
          </p:cNvSpPr>
          <p:nvPr/>
        </p:nvSpPr>
        <p:spPr bwMode="auto">
          <a:xfrm>
            <a:off x="9651657" y="49000"/>
            <a:ext cx="26833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200" b="1">
                <a:solidFill>
                  <a:schemeClr val="bg1"/>
                </a:solidFill>
                <a:latin typeface="Humnst777 BT" charset="0"/>
                <a:ea typeface="HY헤드라인M" charset="0"/>
              </a:defRPr>
            </a:lvl1pPr>
            <a:lvl2pPr marL="742950" indent="-285750">
              <a:defRPr kumimoji="1" sz="2200" b="1">
                <a:solidFill>
                  <a:schemeClr val="bg1"/>
                </a:solidFill>
                <a:latin typeface="Humnst777 BT" charset="0"/>
                <a:ea typeface="HY헤드라인M" charset="0"/>
              </a:defRPr>
            </a:lvl2pPr>
            <a:lvl3pPr marL="1143000" indent="-228600">
              <a:defRPr kumimoji="1" sz="2200" b="1">
                <a:solidFill>
                  <a:schemeClr val="bg1"/>
                </a:solidFill>
                <a:latin typeface="Humnst777 BT" charset="0"/>
                <a:ea typeface="HY헤드라인M" charset="0"/>
              </a:defRPr>
            </a:lvl3pPr>
            <a:lvl4pPr marL="1600200" indent="-228600">
              <a:defRPr kumimoji="1" sz="2200" b="1">
                <a:solidFill>
                  <a:schemeClr val="bg1"/>
                </a:solidFill>
                <a:latin typeface="Humnst777 BT" charset="0"/>
                <a:ea typeface="HY헤드라인M" charset="0"/>
              </a:defRPr>
            </a:lvl4pPr>
            <a:lvl5pPr marL="2057400" indent="-228600">
              <a:defRPr kumimoji="1" sz="2200" b="1">
                <a:solidFill>
                  <a:schemeClr val="bg1"/>
                </a:solidFill>
                <a:latin typeface="Humnst777 BT" charset="0"/>
                <a:ea typeface="HY헤드라인M" charset="0"/>
              </a:defRPr>
            </a:lvl5pPr>
            <a:lvl6pPr marL="2514600" indent="-228600" eaLnBrk="0" fontAlgn="base" hangingPunct="0">
              <a:spcBef>
                <a:spcPct val="0"/>
              </a:spcBef>
              <a:spcAft>
                <a:spcPct val="0"/>
              </a:spcAft>
              <a:defRPr kumimoji="1" sz="2200" b="1">
                <a:solidFill>
                  <a:schemeClr val="bg1"/>
                </a:solidFill>
                <a:latin typeface="Humnst777 BT" charset="0"/>
                <a:ea typeface="HY헤드라인M" charset="0"/>
              </a:defRPr>
            </a:lvl6pPr>
            <a:lvl7pPr marL="2971800" indent="-228600" eaLnBrk="0" fontAlgn="base" hangingPunct="0">
              <a:spcBef>
                <a:spcPct val="0"/>
              </a:spcBef>
              <a:spcAft>
                <a:spcPct val="0"/>
              </a:spcAft>
              <a:defRPr kumimoji="1" sz="2200" b="1">
                <a:solidFill>
                  <a:schemeClr val="bg1"/>
                </a:solidFill>
                <a:latin typeface="Humnst777 BT" charset="0"/>
                <a:ea typeface="HY헤드라인M" charset="0"/>
              </a:defRPr>
            </a:lvl7pPr>
            <a:lvl8pPr marL="3429000" indent="-228600" eaLnBrk="0" fontAlgn="base" hangingPunct="0">
              <a:spcBef>
                <a:spcPct val="0"/>
              </a:spcBef>
              <a:spcAft>
                <a:spcPct val="0"/>
              </a:spcAft>
              <a:defRPr kumimoji="1" sz="2200" b="1">
                <a:solidFill>
                  <a:schemeClr val="bg1"/>
                </a:solidFill>
                <a:latin typeface="Humnst777 BT" charset="0"/>
                <a:ea typeface="HY헤드라인M" charset="0"/>
              </a:defRPr>
            </a:lvl8pPr>
            <a:lvl9pPr marL="3886200" indent="-228600" eaLnBrk="0" fontAlgn="base" hangingPunct="0">
              <a:spcBef>
                <a:spcPct val="0"/>
              </a:spcBef>
              <a:spcAft>
                <a:spcPct val="0"/>
              </a:spcAft>
              <a:defRPr kumimoji="1" sz="2200" b="1">
                <a:solidFill>
                  <a:schemeClr val="bg1"/>
                </a:solidFill>
                <a:latin typeface="Humnst777 BT" charset="0"/>
                <a:ea typeface="HY헤드라인M" charset="0"/>
              </a:defRPr>
            </a:lvl9pPr>
          </a:lstStyle>
          <a:p>
            <a:r>
              <a:rPr lang="en-US" altLang="pt-BR" sz="2560" b="0" dirty="0" smtClean="0">
                <a:solidFill>
                  <a:srgbClr val="FFFF00"/>
                </a:solidFill>
              </a:rPr>
              <a:t>Sensor Elements</a:t>
            </a:r>
            <a:endParaRPr lang="en-US" altLang="pt-BR" sz="2560" b="0" dirty="0">
              <a:solidFill>
                <a:srgbClr val="FFFF00"/>
              </a:solidFill>
            </a:endParaRPr>
          </a:p>
        </p:txBody>
      </p:sp>
      <p:cxnSp>
        <p:nvCxnSpPr>
          <p:cNvPr id="34" name="Conector de seta reta 14"/>
          <p:cNvCxnSpPr/>
          <p:nvPr/>
        </p:nvCxnSpPr>
        <p:spPr>
          <a:xfrm flipH="1" flipV="1">
            <a:off x="7351409" y="5916668"/>
            <a:ext cx="272590" cy="2746569"/>
          </a:xfrm>
          <a:prstGeom prst="straightConnector1">
            <a:avLst/>
          </a:prstGeom>
          <a:ln w="50800">
            <a:solidFill>
              <a:srgbClr val="C00000">
                <a:alpha val="66000"/>
              </a:srgb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35" name="Retângulo 34"/>
          <p:cNvSpPr/>
          <p:nvPr/>
        </p:nvSpPr>
        <p:spPr>
          <a:xfrm>
            <a:off x="3058446" y="3417476"/>
            <a:ext cx="4244013" cy="523220"/>
          </a:xfrm>
          <a:prstGeom prst="rect">
            <a:avLst/>
          </a:prstGeom>
        </p:spPr>
        <p:txBody>
          <a:bodyPr wrap="square">
            <a:spAutoFit/>
          </a:bodyPr>
          <a:lstStyle/>
          <a:p>
            <a:r>
              <a:rPr lang="en-US" altLang="pt-BR" sz="2800" dirty="0">
                <a:solidFill>
                  <a:srgbClr val="FFFF00"/>
                </a:solidFill>
              </a:rPr>
              <a:t>Proof of Concept </a:t>
            </a:r>
            <a:r>
              <a:rPr lang="en-US" altLang="pt-BR" sz="2800" dirty="0" smtClean="0">
                <a:solidFill>
                  <a:srgbClr val="FFFF00"/>
                </a:solidFill>
              </a:rPr>
              <a:t>Model</a:t>
            </a:r>
            <a:endParaRPr lang="en-US" altLang="pt-BR" sz="2800" dirty="0">
              <a:solidFill>
                <a:srgbClr val="FFFF00"/>
              </a:solidFill>
            </a:endParaRPr>
          </a:p>
        </p:txBody>
      </p:sp>
      <p:pic>
        <p:nvPicPr>
          <p:cNvPr id="2" name="Imagem 1"/>
          <p:cNvPicPr>
            <a:picLocks noChangeAspect="1"/>
          </p:cNvPicPr>
          <p:nvPr/>
        </p:nvPicPr>
        <p:blipFill rotWithShape="1">
          <a:blip r:embed="rId8">
            <a:extLst>
              <a:ext uri="{28A0092B-C50C-407E-A947-70E740481C1C}">
                <a14:useLocalDpi xmlns:a14="http://schemas.microsoft.com/office/drawing/2010/main" val="0"/>
              </a:ext>
            </a:extLst>
          </a:blip>
          <a:srcRect l="-1684" t="25135" r="1684" b="502"/>
          <a:stretch/>
        </p:blipFill>
        <p:spPr>
          <a:xfrm>
            <a:off x="14159168" y="535287"/>
            <a:ext cx="2532260" cy="3347667"/>
          </a:xfrm>
          <a:prstGeom prst="rect">
            <a:avLst/>
          </a:prstGeom>
        </p:spPr>
      </p:pic>
      <p:pic>
        <p:nvPicPr>
          <p:cNvPr id="3" name="Imagem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65483" y="4156720"/>
            <a:ext cx="2913560" cy="1638877"/>
          </a:xfrm>
          <a:prstGeom prst="rect">
            <a:avLst/>
          </a:prstGeom>
        </p:spPr>
      </p:pic>
      <p:pic>
        <p:nvPicPr>
          <p:cNvPr id="2050" name="Picture 2" descr="https://lh4.googleusercontent.com/VEcIEdXMEq5vxkERB7oerJ7QuFSLIHKaIMebKwbtFrK-cb013rwALVGdWTOZBvjQyiu48m5oCTBje4o7VJnT6WEsdKtinxclXR_5XDSCTiX71t2yEYjWKnR2yvi595aPYSYuW_R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49857" y="6345028"/>
            <a:ext cx="3381375"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6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smtClean="0">
                <a:solidFill>
                  <a:srgbClr val="FFFF00"/>
                </a:solidFill>
                <a:ea typeface="MS PGothic" charset="0"/>
                <a:cs typeface="MS PGothic" charset="0"/>
              </a:rPr>
              <a:t>Broadband Radiometer</a:t>
            </a:r>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r>
              <a:rPr lang="en-US" altLang="pt-BR" sz="2800" b="0" dirty="0"/>
              <a:t>High absorption coating</a:t>
            </a:r>
            <a:endParaRPr lang="en-US" altLang="pt-BR" sz="2800" b="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4" name="Image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grpSp>
        <p:nvGrpSpPr>
          <p:cNvPr id="7" name="Grouper 26"/>
          <p:cNvGrpSpPr>
            <a:grpSpLocks/>
          </p:cNvGrpSpPr>
          <p:nvPr/>
        </p:nvGrpSpPr>
        <p:grpSpPr bwMode="auto">
          <a:xfrm>
            <a:off x="2044377" y="1636440"/>
            <a:ext cx="9290050" cy="7988300"/>
            <a:chOff x="1317824" y="916360"/>
            <a:chExt cx="9289032" cy="7988807"/>
          </a:xfrm>
        </p:grpSpPr>
        <p:pic>
          <p:nvPicPr>
            <p:cNvPr id="11" name="Imag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824" y="6749008"/>
              <a:ext cx="9289032" cy="215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5"/>
            <p:cNvPicPr>
              <a:picLocks noChangeAspect="1" noChangeArrowheads="1"/>
            </p:cNvPicPr>
            <p:nvPr/>
          </p:nvPicPr>
          <p:blipFill>
            <a:blip r:embed="rId5">
              <a:extLst>
                <a:ext uri="{28A0092B-C50C-407E-A947-70E740481C1C}">
                  <a14:useLocalDpi xmlns:a14="http://schemas.microsoft.com/office/drawing/2010/main" val="0"/>
                </a:ext>
              </a:extLst>
            </a:blip>
            <a:srcRect l="1901" t="2126"/>
            <a:stretch>
              <a:fillRect/>
            </a:stretch>
          </p:blipFill>
          <p:spPr bwMode="auto">
            <a:xfrm>
              <a:off x="1317824" y="916360"/>
              <a:ext cx="9289032" cy="576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8618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smtClean="0">
                <a:solidFill>
                  <a:srgbClr val="FFFF00"/>
                </a:solidFill>
                <a:ea typeface="MS PGothic" charset="0"/>
                <a:cs typeface="MS PGothic" charset="0"/>
              </a:rPr>
              <a:t>Zeeman Effect Experiment</a:t>
            </a:r>
            <a:endParaRPr lang="en-US" sz="4400" b="1" kern="0" dirty="0">
              <a:solidFill>
                <a:srgbClr val="FFFF00"/>
              </a:solidFill>
              <a:ea typeface="MS PGothic" charset="0"/>
              <a:cs typeface="MS PGothic" charset="0"/>
            </a:endParaRPr>
          </a:p>
        </p:txBody>
      </p:sp>
      <p:sp>
        <p:nvSpPr>
          <p:cNvPr id="9" name="CaixaDeTexto 8"/>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pPr algn="l"/>
            <a:endParaRPr lang="en-US" sz="2800" dirty="0"/>
          </a:p>
        </p:txBody>
      </p:sp>
      <p:sp>
        <p:nvSpPr>
          <p:cNvPr id="10" name="Rectangle 5"/>
          <p:cNvSpPr>
            <a:spLocks noChangeArrowheads="1"/>
          </p:cNvSpPr>
          <p:nvPr/>
        </p:nvSpPr>
        <p:spPr bwMode="auto">
          <a:xfrm>
            <a:off x="6500540" y="1745095"/>
            <a:ext cx="211700" cy="15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7" tIns="65023" rIns="130047" bIns="65023">
            <a:spAutoFit/>
          </a:bodyPr>
          <a:lstStyle>
            <a:lvl1pPr eaLnBrk="0">
              <a:defRPr sz="3600">
                <a:solidFill>
                  <a:srgbClr val="5F5448"/>
                </a:solidFill>
                <a:latin typeface="Baskerville" pitchFamily="1" charset="0"/>
                <a:ea typeface="MS PGothic" panose="020B0600070205080204" pitchFamily="34" charset="-128"/>
                <a:sym typeface="Baskerville" pitchFamily="1" charset="0"/>
              </a:defRPr>
            </a:lvl1pPr>
            <a:lvl2pPr marL="742950" indent="-285750" eaLnBrk="0">
              <a:defRPr sz="3600">
                <a:solidFill>
                  <a:srgbClr val="5F5448"/>
                </a:solidFill>
                <a:latin typeface="Baskerville" pitchFamily="1" charset="0"/>
                <a:ea typeface="MS PGothic" panose="020B0600070205080204" pitchFamily="34" charset="-128"/>
                <a:sym typeface="Baskerville" pitchFamily="1" charset="0"/>
              </a:defRPr>
            </a:lvl2pPr>
            <a:lvl3pPr marL="1143000" indent="-228600" eaLnBrk="0">
              <a:defRPr sz="3600">
                <a:solidFill>
                  <a:srgbClr val="5F5448"/>
                </a:solidFill>
                <a:latin typeface="Baskerville" pitchFamily="1" charset="0"/>
                <a:ea typeface="MS PGothic" panose="020B0600070205080204" pitchFamily="34" charset="-128"/>
                <a:sym typeface="Baskerville" pitchFamily="1" charset="0"/>
              </a:defRPr>
            </a:lvl3pPr>
            <a:lvl4pPr marL="1600200" indent="-228600" eaLnBrk="0">
              <a:defRPr sz="3600">
                <a:solidFill>
                  <a:srgbClr val="5F5448"/>
                </a:solidFill>
                <a:latin typeface="Baskerville" pitchFamily="1" charset="0"/>
                <a:ea typeface="MS PGothic" panose="020B0600070205080204" pitchFamily="34" charset="-128"/>
                <a:sym typeface="Baskerville" pitchFamily="1" charset="0"/>
              </a:defRPr>
            </a:lvl4pPr>
            <a:lvl5pPr marL="2057400" indent="-228600" eaLnBrk="0">
              <a:defRPr sz="3600">
                <a:solidFill>
                  <a:srgbClr val="5F5448"/>
                </a:solidFill>
                <a:latin typeface="Baskerville" pitchFamily="1" charset="0"/>
                <a:ea typeface="MS PGothic" panose="020B0600070205080204" pitchFamily="34" charset="-128"/>
                <a:sym typeface="Baskerville" pitchFamily="1" charset="0"/>
              </a:defRPr>
            </a:lvl5pPr>
            <a:lvl6pPr marL="25146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6pPr>
            <a:lvl7pPr marL="29718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7pPr>
            <a:lvl8pPr marL="34290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8pPr>
            <a:lvl9pPr marL="3886200" indent="-228600" algn="ctr" defTabSz="584200" eaLnBrk="0" fontAlgn="base" hangingPunct="0">
              <a:spcBef>
                <a:spcPct val="0"/>
              </a:spcBef>
              <a:spcAft>
                <a:spcPct val="0"/>
              </a:spcAft>
              <a:defRPr sz="3600">
                <a:solidFill>
                  <a:srgbClr val="5F5448"/>
                </a:solidFill>
                <a:latin typeface="Baskerville" pitchFamily="1" charset="0"/>
                <a:ea typeface="MS PGothic" panose="020B0600070205080204" pitchFamily="34" charset="-128"/>
                <a:sym typeface="Baskerville" pitchFamily="1" charset="0"/>
              </a:defRPr>
            </a:lvl9pPr>
          </a:lstStyle>
          <a:p>
            <a:pPr eaLnBrk="1"/>
            <a:endParaRPr lang="pt-BR" altLang="pt-BR" sz="4599" dirty="0"/>
          </a:p>
          <a:p>
            <a:pPr eaLnBrk="1"/>
            <a:endParaRPr lang="en-US" altLang="pt-BR" sz="4599" dirty="0"/>
          </a:p>
        </p:txBody>
      </p:sp>
      <p:pic>
        <p:nvPicPr>
          <p:cNvPr id="14" name="Image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911" y="2126622"/>
            <a:ext cx="9518005" cy="7138504"/>
          </a:xfrm>
          <a:prstGeom prst="rect">
            <a:avLst/>
          </a:prstGeom>
        </p:spPr>
      </p:pic>
    </p:spTree>
    <p:extLst>
      <p:ext uri="{BB962C8B-B14F-4D97-AF65-F5344CB8AC3E}">
        <p14:creationId xmlns:p14="http://schemas.microsoft.com/office/powerpoint/2010/main" val="1770737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ktangel 65"/>
          <p:cNvSpPr>
            <a:spLocks noChangeArrowheads="1"/>
          </p:cNvSpPr>
          <p:nvPr/>
        </p:nvSpPr>
        <p:spPr bwMode="auto">
          <a:xfrm>
            <a:off x="29171" y="8411269"/>
            <a:ext cx="52736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r" eaLnBrk="1"/>
            <a:r>
              <a:rPr lang="en-US" altLang="x-none" sz="2000">
                <a:solidFill>
                  <a:srgbClr val="FFFF00"/>
                </a:solidFill>
              </a:rPr>
              <a:t>Understanding the Origin of Solar Activity and its Impact on </a:t>
            </a:r>
            <a:r>
              <a:rPr lang="en-US" altLang="x-none" sz="2000" dirty="0" err="1">
                <a:solidFill>
                  <a:srgbClr val="FFFF00"/>
                </a:solidFill>
              </a:rPr>
              <a:t>Geospace</a:t>
            </a:r>
            <a:r>
              <a:rPr lang="en-US" altLang="x-none" sz="2000" dirty="0">
                <a:solidFill>
                  <a:srgbClr val="FFFF00"/>
                </a:solidFill>
              </a:rPr>
              <a:t>.</a:t>
            </a:r>
          </a:p>
          <a:p>
            <a:pPr algn="r" eaLnBrk="1"/>
            <a:r>
              <a:rPr lang="en-US" altLang="x-none" sz="2000" dirty="0">
                <a:solidFill>
                  <a:srgbClr val="FFFF00"/>
                </a:solidFill>
              </a:rPr>
              <a:t>Observations of the Solar Atmosphere, Magnetic Field and Irradiance</a:t>
            </a:r>
          </a:p>
        </p:txBody>
      </p:sp>
      <p:pic>
        <p:nvPicPr>
          <p:cNvPr id="7173" name="Imagem 5"/>
          <p:cNvPicPr>
            <a:picLocks noChangeAspect="1"/>
          </p:cNvPicPr>
          <p:nvPr/>
        </p:nvPicPr>
        <p:blipFill>
          <a:blip r:embed="rId5">
            <a:extLst>
              <a:ext uri="{28A0092B-C50C-407E-A947-70E740481C1C}">
                <a14:useLocalDpi xmlns:a14="http://schemas.microsoft.com/office/drawing/2010/main" val="0"/>
              </a:ext>
            </a:extLst>
          </a:blip>
          <a:srcRect l="10872" t="10132" r="39265" b="41635"/>
          <a:stretch>
            <a:fillRect/>
          </a:stretch>
        </p:blipFill>
        <p:spPr bwMode="auto">
          <a:xfrm>
            <a:off x="12486555" y="5020816"/>
            <a:ext cx="4864100"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utburst304_s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16200000">
            <a:off x="29172" y="0"/>
            <a:ext cx="7620000" cy="7620000"/>
          </a:xfrm>
          <a:prstGeom prst="rect">
            <a:avLst/>
          </a:prstGeom>
        </p:spPr>
      </p:pic>
      <p:sp>
        <p:nvSpPr>
          <p:cNvPr id="4" name="Rectangle 8"/>
          <p:cNvSpPr>
            <a:spLocks noChangeArrowheads="1"/>
          </p:cNvSpPr>
          <p:nvPr/>
        </p:nvSpPr>
        <p:spPr bwMode="gray">
          <a:xfrm>
            <a:off x="4349402" y="3232224"/>
            <a:ext cx="8785225" cy="852488"/>
          </a:xfrm>
          <a:prstGeom prst="rect">
            <a:avLst/>
          </a:prstGeom>
          <a:solidFill>
            <a:schemeClr val="tx1">
              <a:alpha val="23000"/>
            </a:schemeClr>
          </a:solidFill>
          <a:ln w="9525">
            <a:noFill/>
            <a:miter lim="800000"/>
            <a:headEnd/>
            <a:tailEnd/>
          </a:ln>
        </p:spPr>
        <p:txBody>
          <a:bodyPr lIns="0" tIns="65023" rIns="0" bIns="65023" anchor="ctr"/>
          <a:lstStyle/>
          <a:p>
            <a:pPr algn="ctr" eaLnBrk="1">
              <a:defRPr/>
            </a:pPr>
            <a:r>
              <a:rPr lang="de-DE" sz="3700" b="1" kern="0" dirty="0">
                <a:solidFill>
                  <a:srgbClr val="FFFF00"/>
                </a:solidFill>
                <a:ea typeface="MS PGothic" charset="0"/>
                <a:cs typeface="MS PGothic" charset="0"/>
              </a:rPr>
              <a:t>Galileo Solar Space </a:t>
            </a:r>
            <a:r>
              <a:rPr lang="de-DE" sz="3700" b="1" kern="0" dirty="0" err="1">
                <a:solidFill>
                  <a:srgbClr val="FFFF00"/>
                </a:solidFill>
                <a:ea typeface="MS PGothic" charset="0"/>
                <a:cs typeface="MS PGothic" charset="0"/>
              </a:rPr>
              <a:t>Telescope</a:t>
            </a:r>
            <a:r>
              <a:rPr lang="de-DE" sz="3700" b="1" kern="0" dirty="0">
                <a:solidFill>
                  <a:srgbClr val="FFFF00"/>
                </a:solidFill>
                <a:ea typeface="MS PGothic" charset="0"/>
                <a:cs typeface="MS PGothic" charset="0"/>
              </a:rPr>
              <a:t> | </a:t>
            </a:r>
            <a:r>
              <a:rPr lang="de-DE" sz="3700" b="1" kern="0" dirty="0">
                <a:solidFill>
                  <a:srgbClr val="DC584C"/>
                </a:solidFill>
                <a:ea typeface="MS PGothic" charset="0"/>
                <a:cs typeface="MS PGothic" charset="0"/>
              </a:rPr>
              <a:t>GSST</a:t>
            </a:r>
            <a:endParaRPr lang="de-DE" sz="2300" kern="0" dirty="0">
              <a:solidFill>
                <a:srgbClr val="DC584C"/>
              </a:solidFill>
              <a:latin typeface="Calibri"/>
              <a:ea typeface="MS PGothic" charset="0"/>
              <a:cs typeface="MS PGothic" charset="0"/>
            </a:endParaRPr>
          </a:p>
        </p:txBody>
      </p:sp>
      <p:sp>
        <p:nvSpPr>
          <p:cNvPr id="8" name="Rectangle 8"/>
          <p:cNvSpPr>
            <a:spLocks noChangeArrowheads="1"/>
          </p:cNvSpPr>
          <p:nvPr/>
        </p:nvSpPr>
        <p:spPr bwMode="gray">
          <a:xfrm>
            <a:off x="3557623" y="4732784"/>
            <a:ext cx="10225013" cy="1780456"/>
          </a:xfrm>
          <a:prstGeom prst="rect">
            <a:avLst/>
          </a:prstGeom>
          <a:solidFill>
            <a:srgbClr val="000000">
              <a:alpha val="36000"/>
            </a:srgbClr>
          </a:solidFill>
          <a:ln w="9525">
            <a:noFill/>
            <a:miter lim="800000"/>
            <a:headEnd/>
            <a:tailEnd/>
          </a:ln>
        </p:spPr>
        <p:txBody>
          <a:bodyPr lIns="0" tIns="65023" rIns="0" bIns="65023" anchor="ctr"/>
          <a:lstStyle/>
          <a:p>
            <a:pPr algn="ctr">
              <a:defRPr/>
            </a:pPr>
            <a:r>
              <a:rPr lang="en-US" sz="3200" dirty="0">
                <a:solidFill>
                  <a:srgbClr val="FFFF00"/>
                </a:solidFill>
                <a:latin typeface="Cochin" charset="0"/>
                <a:ea typeface="MS PGothic" charset="0"/>
                <a:cs typeface="MS PGothic" charset="0"/>
              </a:rPr>
              <a:t>Development of Instrumentation for Solar Observations at the Brazilian National Institute for Space Research (INPE)</a:t>
            </a:r>
            <a:endParaRPr lang="de-DE" sz="3200" kern="0" dirty="0">
              <a:solidFill>
                <a:srgbClr val="FFFF00"/>
              </a:solidFill>
              <a:latin typeface="Calibri"/>
              <a:ea typeface="MS PGothic" charset="0"/>
              <a:cs typeface="MS PGothic" charset="0"/>
            </a:endParaRPr>
          </a:p>
        </p:txBody>
      </p:sp>
      <p:pic>
        <p:nvPicPr>
          <p:cNvPr id="9" name="Picture 2" descr="Image result for logo in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54907" y="149846"/>
            <a:ext cx="1481328" cy="120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009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indefinite" fill="hold" nodeType="withEffect">
                                  <p:stCondLst>
                                    <p:cond delay="0"/>
                                  </p:stCondLst>
                                  <p:endCondLst>
                                    <p:cond evt="onNext" delay="0">
                                      <p:tgtEl>
                                        <p:sldTgt/>
                                      </p:tgtEl>
                                    </p:cond>
                                  </p:endCondLst>
                                  <p:childTnLst>
                                    <p:cmd type="call" cmd="playFrom(0.0)">
                                      <p:cBhvr>
                                        <p:cTn id="6" dur="16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endCondLst>
                    <p:cond evt="onNext"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33599" y="2830264"/>
            <a:ext cx="10248900" cy="622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ixaDeTexto 3"/>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5" name="Rectangle 8"/>
          <p:cNvSpPr>
            <a:spLocks noChangeArrowheads="1"/>
          </p:cNvSpPr>
          <p:nvPr/>
        </p:nvSpPr>
        <p:spPr bwMode="gray">
          <a:xfrm>
            <a:off x="533227" y="351904"/>
            <a:ext cx="12601400" cy="1932608"/>
          </a:xfrm>
          <a:prstGeom prst="rect">
            <a:avLst/>
          </a:prstGeom>
          <a:solidFill>
            <a:schemeClr val="tx1">
              <a:alpha val="23000"/>
            </a:schemeClr>
          </a:solidFill>
          <a:ln w="9525">
            <a:noFill/>
            <a:miter lim="800000"/>
            <a:headEnd/>
            <a:tailEnd/>
          </a:ln>
        </p:spPr>
        <p:txBody>
          <a:bodyPr lIns="0" tIns="65023" rIns="0" bIns="65023" anchor="t"/>
          <a:lstStyle/>
          <a:p>
            <a:pPr eaLnBrk="1">
              <a:lnSpc>
                <a:spcPct val="120000"/>
              </a:lnSpc>
            </a:pPr>
            <a:r>
              <a:rPr lang="en-US" sz="4400" dirty="0">
                <a:solidFill>
                  <a:srgbClr val="FFFF00"/>
                </a:solidFill>
              </a:rPr>
              <a:t>Scientific Motivation: </a:t>
            </a:r>
            <a:r>
              <a:rPr lang="en-US" sz="4400" dirty="0" smtClean="0">
                <a:solidFill>
                  <a:srgbClr val="FFFF00"/>
                </a:solidFill>
              </a:rPr>
              <a:t>Investigate </a:t>
            </a:r>
            <a:r>
              <a:rPr lang="en-US" sz="4400" dirty="0">
                <a:solidFill>
                  <a:srgbClr val="FFFF00"/>
                </a:solidFill>
              </a:rPr>
              <a:t>the Links Between the Solar Surface, Corona, and Inner Heliosphere</a:t>
            </a:r>
          </a:p>
          <a:p>
            <a:pPr eaLnBrk="1"/>
            <a:endParaRPr lang="en-US" sz="4400" b="1" kern="0" dirty="0">
              <a:solidFill>
                <a:srgbClr val="FFFF00"/>
              </a:solidFill>
              <a:ea typeface="MS PGothic" charset="0"/>
              <a:cs typeface="MS PGothic" charset="0"/>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
        <p:nvSpPr>
          <p:cNvPr id="6" name="ZoneTexte 2"/>
          <p:cNvSpPr txBox="1">
            <a:spLocks noChangeArrowheads="1"/>
          </p:cNvSpPr>
          <p:nvPr/>
        </p:nvSpPr>
        <p:spPr bwMode="auto">
          <a:xfrm>
            <a:off x="4349651" y="9168953"/>
            <a:ext cx="51133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fr-FR" altLang="x-none" sz="2400" dirty="0" smtClean="0">
                <a:solidFill>
                  <a:srgbClr val="FFFF00"/>
                </a:solidFill>
              </a:rPr>
              <a:t>NASA Roadmap</a:t>
            </a:r>
            <a:endParaRPr lang="fr-FR" altLang="x-none" sz="2400" dirty="0">
              <a:solidFill>
                <a:srgbClr val="FFFF00"/>
              </a:solidFill>
            </a:endParaRPr>
          </a:p>
        </p:txBody>
      </p:sp>
    </p:spTree>
    <p:extLst>
      <p:ext uri="{BB962C8B-B14F-4D97-AF65-F5344CB8AC3E}">
        <p14:creationId xmlns:p14="http://schemas.microsoft.com/office/powerpoint/2010/main" val="1017000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owww.lmsal.com/sdomedia/SunInTime/2013/09/09/f03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 y="0"/>
            <a:ext cx="8039100" cy="8275638"/>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grpSp>
        <p:nvGrpSpPr>
          <p:cNvPr id="8195" name="Gruppe 64"/>
          <p:cNvGrpSpPr>
            <a:grpSpLocks/>
          </p:cNvGrpSpPr>
          <p:nvPr/>
        </p:nvGrpSpPr>
        <p:grpSpPr bwMode="auto">
          <a:xfrm>
            <a:off x="461219" y="2284512"/>
            <a:ext cx="12215812" cy="5160962"/>
            <a:chOff x="252924" y="2033077"/>
            <a:chExt cx="8589523" cy="3093399"/>
          </a:xfrm>
        </p:grpSpPr>
        <p:sp>
          <p:nvSpPr>
            <p:cNvPr id="5" name="Pentagon 4"/>
            <p:cNvSpPr/>
            <p:nvPr/>
          </p:nvSpPr>
          <p:spPr>
            <a:xfrm>
              <a:off x="252924" y="2033077"/>
              <a:ext cx="8589523" cy="3093399"/>
            </a:xfrm>
            <a:prstGeom prst="homePlate">
              <a:avLst>
                <a:gd name="adj" fmla="val 27124"/>
              </a:avLst>
            </a:prstGeom>
            <a:gradFill flip="none" rotWithShape="1">
              <a:gsLst>
                <a:gs pos="44000">
                  <a:schemeClr val="accent5">
                    <a:lumMod val="60000"/>
                    <a:lumOff val="40000"/>
                  </a:schemeClr>
                </a:gs>
                <a:gs pos="100000">
                  <a:srgbClr val="0070C0"/>
                </a:gs>
              </a:gsLst>
              <a:lin ang="10800000" scaled="1"/>
              <a:tileRect/>
            </a:gradFill>
            <a:ln w="76200" cap="flat" cmpd="sng" algn="ctr">
              <a:gradFill flip="none" rotWithShape="1">
                <a:gsLst>
                  <a:gs pos="0">
                    <a:srgbClr val="0070C0"/>
                  </a:gs>
                  <a:gs pos="50000">
                    <a:schemeClr val="accent5">
                      <a:lumMod val="40000"/>
                      <a:lumOff val="60000"/>
                    </a:schemeClr>
                  </a:gs>
                </a:gsLst>
                <a:lin ang="16200000" scaled="1"/>
                <a:tileRect/>
              </a:gradFill>
              <a:prstDash val="solid"/>
            </a:ln>
            <a:effectLst>
              <a:outerShdw blurRad="50800" dist="38100" dir="2700000" algn="tl" rotWithShape="0">
                <a:prstClr val="black">
                  <a:alpha val="40000"/>
                </a:prstClr>
              </a:outerShdw>
            </a:effectLst>
          </p:spPr>
          <p:txBody>
            <a:bodyPr anchor="ctr"/>
            <a:lstStyle/>
            <a:p>
              <a:pPr algn="ctr" eaLnBrk="1">
                <a:defRPr/>
              </a:pPr>
              <a:endParaRPr lang="da-DK" kern="0">
                <a:solidFill>
                  <a:sysClr val="window" lastClr="FFFFFF"/>
                </a:solidFill>
                <a:latin typeface="Calibri"/>
                <a:ea typeface="MS PGothic" charset="0"/>
                <a:cs typeface="MS PGothic" charset="0"/>
              </a:endParaRPr>
            </a:p>
          </p:txBody>
        </p:sp>
        <p:grpSp>
          <p:nvGrpSpPr>
            <p:cNvPr id="8227" name="Gruppe 28"/>
            <p:cNvGrpSpPr>
              <a:grpSpLocks/>
            </p:cNvGrpSpPr>
            <p:nvPr/>
          </p:nvGrpSpPr>
          <p:grpSpPr bwMode="auto">
            <a:xfrm>
              <a:off x="979255" y="2075212"/>
              <a:ext cx="6997426" cy="3012355"/>
              <a:chOff x="979255" y="2130354"/>
              <a:chExt cx="6997426" cy="2422187"/>
            </a:xfrm>
          </p:grpSpPr>
          <p:cxnSp>
            <p:nvCxnSpPr>
              <p:cNvPr id="16" name="Lige forbindelse 15"/>
              <p:cNvCxnSpPr/>
              <p:nvPr/>
            </p:nvCxnSpPr>
            <p:spPr>
              <a:xfrm rot="5400000">
                <a:off x="554279"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rot="5400000">
                <a:off x="-226536"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rot="5400000">
                <a:off x="2106421"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p:nvCxnSpPr>
            <p:spPr>
              <a:xfrm rot="5400000">
                <a:off x="1335095"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rot="5400000">
                <a:off x="2891143"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rot="5400000">
                <a:off x="4433797"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Lige forbindelse 23"/>
              <p:cNvCxnSpPr/>
              <p:nvPr/>
            </p:nvCxnSpPr>
            <p:spPr>
              <a:xfrm rot="5400000">
                <a:off x="3662470" y="3336275"/>
                <a:ext cx="2422320" cy="100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Lige forbindelse 25"/>
              <p:cNvCxnSpPr/>
              <p:nvPr/>
            </p:nvCxnSpPr>
            <p:spPr>
              <a:xfrm rot="5400000">
                <a:off x="5214612"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Lige forbindelse 26"/>
              <p:cNvCxnSpPr/>
              <p:nvPr/>
            </p:nvCxnSpPr>
            <p:spPr>
              <a:xfrm rot="5400000">
                <a:off x="6760057" y="3336275"/>
                <a:ext cx="2422320" cy="100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Lige forbindelse 27"/>
              <p:cNvCxnSpPr/>
              <p:nvPr/>
            </p:nvCxnSpPr>
            <p:spPr>
              <a:xfrm rot="5400000">
                <a:off x="5979241" y="3336834"/>
                <a:ext cx="2422320" cy="89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8196" name="Pentagon 30"/>
          <p:cNvSpPr>
            <a:spLocks noChangeArrowheads="1"/>
          </p:cNvSpPr>
          <p:nvPr/>
        </p:nvSpPr>
        <p:spPr bwMode="auto">
          <a:xfrm>
            <a:off x="605508" y="3269010"/>
            <a:ext cx="6419998" cy="687388"/>
          </a:xfrm>
          <a:prstGeom prst="homePlate">
            <a:avLst>
              <a:gd name="adj" fmla="val 35142"/>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197" name="Tekstboks 33"/>
          <p:cNvSpPr txBox="1">
            <a:spLocks noChangeArrowheads="1"/>
          </p:cNvSpPr>
          <p:nvPr/>
        </p:nvSpPr>
        <p:spPr bwMode="auto">
          <a:xfrm>
            <a:off x="713007" y="3333452"/>
            <a:ext cx="4861053"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chemeClr val="bg1"/>
                </a:solidFill>
              </a:rPr>
              <a:t>Development of the Proof of Concept  </a:t>
            </a:r>
          </a:p>
          <a:p>
            <a:pPr eaLnBrk="1"/>
            <a:r>
              <a:rPr lang="en-US" altLang="x-none" sz="1700" b="1" dirty="0">
                <a:solidFill>
                  <a:schemeClr val="bg1"/>
                </a:solidFill>
              </a:rPr>
              <a:t>Magnetograph</a:t>
            </a:r>
          </a:p>
        </p:txBody>
      </p:sp>
      <p:sp>
        <p:nvSpPr>
          <p:cNvPr id="8198" name="Pentagon 34"/>
          <p:cNvSpPr>
            <a:spLocks noChangeArrowheads="1"/>
          </p:cNvSpPr>
          <p:nvPr/>
        </p:nvSpPr>
        <p:spPr bwMode="auto">
          <a:xfrm>
            <a:off x="3132088" y="4349130"/>
            <a:ext cx="6114380" cy="685800"/>
          </a:xfrm>
          <a:prstGeom prst="homePlate">
            <a:avLst>
              <a:gd name="adj" fmla="val 35138"/>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199" name="Tekstboks 35"/>
          <p:cNvSpPr txBox="1">
            <a:spLocks noChangeArrowheads="1"/>
          </p:cNvSpPr>
          <p:nvPr/>
        </p:nvSpPr>
        <p:spPr bwMode="auto">
          <a:xfrm>
            <a:off x="3197796" y="4493146"/>
            <a:ext cx="34115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en-US" altLang="x-none" sz="1700" b="1" dirty="0">
                <a:solidFill>
                  <a:srgbClr val="000000"/>
                </a:solidFill>
              </a:rPr>
              <a:t>Ground Based Solar Telescope</a:t>
            </a:r>
          </a:p>
        </p:txBody>
      </p:sp>
      <p:sp>
        <p:nvSpPr>
          <p:cNvPr id="8201" name="Pentagon 38"/>
          <p:cNvSpPr>
            <a:spLocks noChangeArrowheads="1"/>
          </p:cNvSpPr>
          <p:nvPr/>
        </p:nvSpPr>
        <p:spPr bwMode="auto">
          <a:xfrm>
            <a:off x="4133899" y="5485556"/>
            <a:ext cx="8683971" cy="687388"/>
          </a:xfrm>
          <a:prstGeom prst="homePlate">
            <a:avLst>
              <a:gd name="adj" fmla="val 35144"/>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202" name="Tekstboks 43"/>
          <p:cNvSpPr txBox="1">
            <a:spLocks noChangeArrowheads="1"/>
          </p:cNvSpPr>
          <p:nvPr/>
        </p:nvSpPr>
        <p:spPr bwMode="auto">
          <a:xfrm>
            <a:off x="9390484" y="2505382"/>
            <a:ext cx="77628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2023</a:t>
            </a:r>
          </a:p>
        </p:txBody>
      </p:sp>
      <p:sp>
        <p:nvSpPr>
          <p:cNvPr id="8203" name="Tekstboks 44"/>
          <p:cNvSpPr txBox="1">
            <a:spLocks noChangeArrowheads="1"/>
          </p:cNvSpPr>
          <p:nvPr/>
        </p:nvSpPr>
        <p:spPr bwMode="auto">
          <a:xfrm>
            <a:off x="11547525"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2022</a:t>
            </a:r>
          </a:p>
        </p:txBody>
      </p:sp>
      <p:sp>
        <p:nvSpPr>
          <p:cNvPr id="8204" name="Tekstboks 45"/>
          <p:cNvSpPr txBox="1">
            <a:spLocks noChangeArrowheads="1"/>
          </p:cNvSpPr>
          <p:nvPr/>
        </p:nvSpPr>
        <p:spPr bwMode="auto">
          <a:xfrm>
            <a:off x="8310364"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2021</a:t>
            </a:r>
          </a:p>
        </p:txBody>
      </p:sp>
      <p:sp>
        <p:nvSpPr>
          <p:cNvPr id="8205" name="Tekstboks 46"/>
          <p:cNvSpPr txBox="1">
            <a:spLocks noChangeArrowheads="1"/>
          </p:cNvSpPr>
          <p:nvPr/>
        </p:nvSpPr>
        <p:spPr bwMode="auto">
          <a:xfrm>
            <a:off x="7158236"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2020</a:t>
            </a:r>
          </a:p>
        </p:txBody>
      </p:sp>
      <p:sp>
        <p:nvSpPr>
          <p:cNvPr id="8206" name="Tekstboks 47"/>
          <p:cNvSpPr txBox="1">
            <a:spLocks noChangeArrowheads="1"/>
          </p:cNvSpPr>
          <p:nvPr/>
        </p:nvSpPr>
        <p:spPr bwMode="auto">
          <a:xfrm>
            <a:off x="6150124"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2019</a:t>
            </a:r>
          </a:p>
        </p:txBody>
      </p:sp>
      <p:sp>
        <p:nvSpPr>
          <p:cNvPr id="8207" name="Tekstboks 48"/>
          <p:cNvSpPr txBox="1">
            <a:spLocks noChangeArrowheads="1"/>
          </p:cNvSpPr>
          <p:nvPr/>
        </p:nvSpPr>
        <p:spPr bwMode="auto">
          <a:xfrm>
            <a:off x="4997996"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2018</a:t>
            </a:r>
          </a:p>
        </p:txBody>
      </p:sp>
      <p:sp>
        <p:nvSpPr>
          <p:cNvPr id="8208" name="Tekstboks 50"/>
          <p:cNvSpPr txBox="1">
            <a:spLocks noChangeArrowheads="1"/>
          </p:cNvSpPr>
          <p:nvPr/>
        </p:nvSpPr>
        <p:spPr bwMode="auto">
          <a:xfrm>
            <a:off x="2765748" y="2505382"/>
            <a:ext cx="779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2016</a:t>
            </a:r>
          </a:p>
        </p:txBody>
      </p:sp>
      <p:sp>
        <p:nvSpPr>
          <p:cNvPr id="8209" name="Tekstboks 51"/>
          <p:cNvSpPr txBox="1">
            <a:spLocks noChangeArrowheads="1"/>
          </p:cNvSpPr>
          <p:nvPr/>
        </p:nvSpPr>
        <p:spPr bwMode="auto">
          <a:xfrm>
            <a:off x="1685628" y="2505382"/>
            <a:ext cx="779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2015</a:t>
            </a:r>
          </a:p>
        </p:txBody>
      </p:sp>
      <p:sp>
        <p:nvSpPr>
          <p:cNvPr id="8210" name="Tekstboks 52"/>
          <p:cNvSpPr txBox="1">
            <a:spLocks noChangeArrowheads="1"/>
          </p:cNvSpPr>
          <p:nvPr/>
        </p:nvSpPr>
        <p:spPr bwMode="auto">
          <a:xfrm>
            <a:off x="677516" y="2505382"/>
            <a:ext cx="781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2014</a:t>
            </a:r>
          </a:p>
        </p:txBody>
      </p:sp>
      <p:sp>
        <p:nvSpPr>
          <p:cNvPr id="8211" name="Tekstboks 53"/>
          <p:cNvSpPr txBox="1">
            <a:spLocks noChangeArrowheads="1"/>
          </p:cNvSpPr>
          <p:nvPr/>
        </p:nvSpPr>
        <p:spPr bwMode="auto">
          <a:xfrm>
            <a:off x="3917876" y="2505382"/>
            <a:ext cx="779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da-DK" altLang="x-none" sz="2000">
                <a:solidFill>
                  <a:srgbClr val="000000"/>
                </a:solidFill>
              </a:rPr>
              <a:t>2017</a:t>
            </a:r>
          </a:p>
        </p:txBody>
      </p:sp>
      <p:sp>
        <p:nvSpPr>
          <p:cNvPr id="8213" name="Pentagon 56"/>
          <p:cNvSpPr>
            <a:spLocks noChangeArrowheads="1"/>
          </p:cNvSpPr>
          <p:nvPr/>
        </p:nvSpPr>
        <p:spPr bwMode="auto">
          <a:xfrm>
            <a:off x="8454380" y="6532984"/>
            <a:ext cx="4305300" cy="685800"/>
          </a:xfrm>
          <a:prstGeom prst="homePlate">
            <a:avLst>
              <a:gd name="adj" fmla="val 35138"/>
            </a:avLst>
          </a:prstGeom>
          <a:gradFill rotWithShape="1">
            <a:gsLst>
              <a:gs pos="0">
                <a:srgbClr val="FFFFFF"/>
              </a:gs>
              <a:gs pos="100000">
                <a:srgbClr val="E6E6E6"/>
              </a:gs>
            </a:gsLst>
            <a:lin ang="5400000"/>
          </a:gradFill>
          <a:ln w="9525">
            <a:solidFill>
              <a:srgbClr val="D9D9D9"/>
            </a:solidFill>
            <a:miter lim="800000"/>
            <a:headEnd/>
            <a:tailEnd/>
          </a:ln>
          <a:effectLst>
            <a:outerShdw dist="38100" dir="2700000" algn="tl" rotWithShape="0">
              <a:srgbClr val="808080">
                <a:alpha val="39998"/>
              </a:srgbClr>
            </a:outerShdw>
          </a:effectLst>
        </p:spPr>
        <p:txBody>
          <a:bodyPr lIns="130046" tIns="65023" rIns="130046" bIns="65023" anchor="ct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endParaRPr lang="da-DK" altLang="x-none">
              <a:solidFill>
                <a:srgbClr val="FFFFFF"/>
              </a:solidFill>
              <a:latin typeface="Arial Narrow" charset="0"/>
            </a:endParaRPr>
          </a:p>
        </p:txBody>
      </p:sp>
      <p:sp>
        <p:nvSpPr>
          <p:cNvPr id="8215" name="Tekstboks 61"/>
          <p:cNvSpPr txBox="1">
            <a:spLocks noChangeArrowheads="1"/>
          </p:cNvSpPr>
          <p:nvPr/>
        </p:nvSpPr>
        <p:spPr bwMode="auto">
          <a:xfrm>
            <a:off x="4133900" y="5635228"/>
            <a:ext cx="365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rgbClr val="000000"/>
                </a:solidFill>
              </a:rPr>
              <a:t>Galileo Solar Space Telescope</a:t>
            </a:r>
          </a:p>
        </p:txBody>
      </p:sp>
      <p:sp>
        <p:nvSpPr>
          <p:cNvPr id="8216" name="Tekstboks 62"/>
          <p:cNvSpPr txBox="1">
            <a:spLocks noChangeArrowheads="1"/>
          </p:cNvSpPr>
          <p:nvPr/>
        </p:nvSpPr>
        <p:spPr bwMode="auto">
          <a:xfrm>
            <a:off x="8473951" y="6509370"/>
            <a:ext cx="36528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1700" b="1" dirty="0">
                <a:solidFill>
                  <a:srgbClr val="000000"/>
                </a:solidFill>
              </a:rPr>
              <a:t>Out-of-the-ecliptic Solar Observatory </a:t>
            </a:r>
            <a:endParaRPr lang="da-DK" altLang="x-none" sz="1700" b="1" dirty="0">
              <a:solidFill>
                <a:srgbClr val="000000"/>
              </a:solidFill>
            </a:endParaRPr>
          </a:p>
        </p:txBody>
      </p:sp>
      <p:sp>
        <p:nvSpPr>
          <p:cNvPr id="64"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de-DE" sz="4400" b="1" kern="0" dirty="0" smtClean="0">
                <a:solidFill>
                  <a:srgbClr val="FFFF00"/>
                </a:solidFill>
                <a:ea typeface="MS PGothic" charset="0"/>
                <a:cs typeface="MS PGothic" charset="0"/>
              </a:rPr>
              <a:t>Project </a:t>
            </a:r>
            <a:r>
              <a:rPr lang="de-DE" sz="4400" b="1" kern="0" dirty="0" err="1" smtClean="0">
                <a:solidFill>
                  <a:srgbClr val="FFFF00"/>
                </a:solidFill>
                <a:ea typeface="MS PGothic" charset="0"/>
                <a:cs typeface="MS PGothic" charset="0"/>
              </a:rPr>
              <a:t>Planning</a:t>
            </a:r>
            <a:endParaRPr lang="de-DE" sz="4400" b="1" kern="0" dirty="0">
              <a:solidFill>
                <a:srgbClr val="FFFF00"/>
              </a:solidFill>
              <a:ea typeface="MS PGothic" charset="0"/>
              <a:cs typeface="MS PGothic" charset="0"/>
            </a:endParaRPr>
          </a:p>
        </p:txBody>
      </p:sp>
      <p:sp>
        <p:nvSpPr>
          <p:cNvPr id="8218" name="Rektangel 65"/>
          <p:cNvSpPr>
            <a:spLocks noChangeArrowheads="1"/>
          </p:cNvSpPr>
          <p:nvPr/>
        </p:nvSpPr>
        <p:spPr bwMode="auto">
          <a:xfrm>
            <a:off x="91033" y="8330017"/>
            <a:ext cx="81470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r" eaLnBrk="1"/>
            <a:r>
              <a:rPr lang="en-US" altLang="x-none" sz="2000" dirty="0">
                <a:solidFill>
                  <a:srgbClr val="FFFF00"/>
                </a:solidFill>
              </a:rPr>
              <a:t>Understanding the Origin of Solar Activity and its Impact on </a:t>
            </a:r>
            <a:r>
              <a:rPr lang="en-US" altLang="x-none" sz="2000" dirty="0" err="1">
                <a:solidFill>
                  <a:srgbClr val="FFFF00"/>
                </a:solidFill>
              </a:rPr>
              <a:t>Geospace</a:t>
            </a:r>
            <a:r>
              <a:rPr lang="en-US" altLang="x-none" sz="2000" dirty="0">
                <a:solidFill>
                  <a:srgbClr val="FFFF00"/>
                </a:solidFill>
              </a:rPr>
              <a:t>.</a:t>
            </a:r>
          </a:p>
          <a:p>
            <a:pPr algn="r" eaLnBrk="1"/>
            <a:r>
              <a:rPr lang="en-US" altLang="x-none" sz="2000" dirty="0">
                <a:solidFill>
                  <a:srgbClr val="FFFF00"/>
                </a:solidFill>
              </a:rPr>
              <a:t>Out-of-the-Ecliptic Observations of the Solar Atmosphere, Magnetic Field and Irradiance</a:t>
            </a:r>
          </a:p>
        </p:txBody>
      </p:sp>
      <p:pic>
        <p:nvPicPr>
          <p:cNvPr id="8220"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6478" y="3341018"/>
            <a:ext cx="620712"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Image 6" descr="spacecraf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07685" y="5429250"/>
            <a:ext cx="751151" cy="80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Image 68" descr="spacecraf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99781" y="6509370"/>
            <a:ext cx="662626" cy="708236"/>
          </a:xfrm>
          <a:prstGeom prst="rect">
            <a:avLst/>
          </a:prstGeom>
          <a:noFill/>
          <a:ln>
            <a:noFill/>
          </a:ln>
          <a:effectLst>
            <a:outerShdw sy="23000" kx="1199993" algn="br" rotWithShape="0">
              <a:srgbClr val="80808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Image 7" descr="IMG_20141211_15573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306" y="4442078"/>
            <a:ext cx="1528124" cy="5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1"/>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pic>
        <p:nvPicPr>
          <p:cNvPr id="41" name="Imagem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533227" y="1767447"/>
            <a:ext cx="4248150" cy="1854865"/>
          </a:xfrm>
          <a:prstGeom prst="rect">
            <a:avLst/>
          </a:prstGeom>
          <a:noFill/>
          <a:ln>
            <a:noFill/>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marL="171450" indent="-171450">
              <a:defRPr sz="3600">
                <a:solidFill>
                  <a:srgbClr val="5F5448"/>
                </a:solidFill>
                <a:latin typeface="Baskerville" charset="0"/>
                <a:ea typeface="MS PGothic" charset="-128"/>
                <a:sym typeface="Baskerville" charset="0"/>
              </a:defRPr>
            </a:lvl1pPr>
            <a:lvl2pPr>
              <a:defRPr sz="3600">
                <a:solidFill>
                  <a:srgbClr val="5F5448"/>
                </a:solidFill>
                <a:latin typeface="Baskerville" charset="0"/>
                <a:ea typeface="MS PGothic" charset="-128"/>
                <a:sym typeface="Baskerville" charset="0"/>
              </a:defRPr>
            </a:lvl2pPr>
            <a:lvl3pPr>
              <a:defRPr sz="3600">
                <a:solidFill>
                  <a:srgbClr val="5F5448"/>
                </a:solidFill>
                <a:latin typeface="Baskerville" charset="0"/>
                <a:ea typeface="MS PGothic" charset="-128"/>
                <a:sym typeface="Baskerville" charset="0"/>
              </a:defRPr>
            </a:lvl3pPr>
            <a:lvl4pPr>
              <a:defRPr sz="3600">
                <a:solidFill>
                  <a:srgbClr val="5F5448"/>
                </a:solidFill>
                <a:latin typeface="Baskerville" charset="0"/>
                <a:ea typeface="MS PGothic" charset="-128"/>
                <a:sym typeface="Baskerville" charset="0"/>
              </a:defRPr>
            </a:lvl4pPr>
            <a:lvl5pPr>
              <a:defRPr sz="3600">
                <a:solidFill>
                  <a:srgbClr val="5F5448"/>
                </a:solidFill>
                <a:latin typeface="Baskerville" charset="0"/>
                <a:ea typeface="MS PGothic" charset="-128"/>
                <a:sym typeface="Baskerville" charset="0"/>
              </a:defRPr>
            </a:lvl5pPr>
            <a:lvl6pPr marL="18288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2860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27432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200400" indent="4572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buFont typeface="Arial" charset="0"/>
              <a:buChar char="•"/>
            </a:pPr>
            <a:r>
              <a:rPr lang="en-US" altLang="x-none" sz="2800" dirty="0">
                <a:solidFill>
                  <a:srgbClr val="FFFF00"/>
                </a:solidFill>
              </a:rPr>
              <a:t>Build a Visible and UV light imagers and magnetographs for solar observations. </a:t>
            </a:r>
          </a:p>
        </p:txBody>
      </p:sp>
      <p:pic>
        <p:nvPicPr>
          <p:cNvPr id="5" name="HMIAIAcombo.mpg" descr="/Users/eduardo/Google Drive/Telescopio Solar/Temp/HMIAIAcombo.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493739" y="1564432"/>
            <a:ext cx="7568880" cy="75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ZoneTexte 2"/>
          <p:cNvSpPr txBox="1">
            <a:spLocks noChangeArrowheads="1"/>
          </p:cNvSpPr>
          <p:nvPr/>
        </p:nvSpPr>
        <p:spPr bwMode="auto">
          <a:xfrm>
            <a:off x="8309770" y="9197976"/>
            <a:ext cx="51133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fr-FR" altLang="x-none" sz="2400"/>
              <a:t>HMI/AIA/SDO-NASA</a:t>
            </a:r>
          </a:p>
        </p:txBody>
      </p:sp>
      <p:sp>
        <p:nvSpPr>
          <p:cNvPr id="6" name="CaixaDeTexto 5"/>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7" name="Rectangle 8"/>
          <p:cNvSpPr>
            <a:spLocks noChangeArrowheads="1"/>
          </p:cNvSpPr>
          <p:nvPr/>
        </p:nvSpPr>
        <p:spPr bwMode="gray">
          <a:xfrm>
            <a:off x="533227" y="351904"/>
            <a:ext cx="12601400" cy="852488"/>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smtClean="0">
                <a:solidFill>
                  <a:srgbClr val="FFFF00"/>
                </a:solidFill>
                <a:ea typeface="MS PGothic" charset="0"/>
                <a:cs typeface="MS PGothic" charset="0"/>
              </a:rPr>
              <a:t>Goals</a:t>
            </a:r>
            <a:endParaRPr lang="en-US" sz="4400" b="1" kern="0" dirty="0">
              <a:solidFill>
                <a:srgbClr val="FFFF00"/>
              </a:solidFill>
              <a:ea typeface="MS PGothic" charset="0"/>
              <a:cs typeface="MS PGothic" charset="0"/>
            </a:endParaRPr>
          </a:p>
        </p:txBody>
      </p:sp>
      <p:pic>
        <p:nvPicPr>
          <p:cNvPr id="8" name="Image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9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3000"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a 26"/>
          <p:cNvGraphicFramePr/>
          <p:nvPr>
            <p:extLst>
              <p:ext uri="{D42A27DB-BD31-4B8C-83A1-F6EECF244321}">
                <p14:modId xmlns:p14="http://schemas.microsoft.com/office/powerpoint/2010/main" val="1443785244"/>
              </p:ext>
            </p:extLst>
          </p:nvPr>
        </p:nvGraphicFramePr>
        <p:xfrm>
          <a:off x="1613347" y="2716560"/>
          <a:ext cx="11449272" cy="2939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891" name="Retângulo 27"/>
          <p:cNvSpPr>
            <a:spLocks noChangeArrowheads="1"/>
          </p:cNvSpPr>
          <p:nvPr/>
        </p:nvSpPr>
        <p:spPr bwMode="auto">
          <a:xfrm>
            <a:off x="321012" y="6879664"/>
            <a:ext cx="8772307"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buFont typeface="Arial" charset="0"/>
              <a:buChar char="•"/>
            </a:pPr>
            <a:r>
              <a:rPr lang="en-US" altLang="x-none" sz="2400" dirty="0">
                <a:solidFill>
                  <a:srgbClr val="FFFF00"/>
                </a:solidFill>
              </a:rPr>
              <a:t>The </a:t>
            </a:r>
            <a:r>
              <a:rPr lang="en-US" altLang="x-none" sz="2400" dirty="0" err="1">
                <a:solidFill>
                  <a:srgbClr val="FFFF00"/>
                </a:solidFill>
              </a:rPr>
              <a:t>keypoint</a:t>
            </a:r>
            <a:r>
              <a:rPr lang="en-US" altLang="x-none" sz="2400" dirty="0">
                <a:solidFill>
                  <a:srgbClr val="FFFF00"/>
                </a:solidFill>
              </a:rPr>
              <a:t> of polarimetry is breaking some symmetry. When an asymmetry is induced - in the magnetic field- polarization is produced</a:t>
            </a:r>
            <a:r>
              <a:rPr lang="en-US" altLang="x-none" sz="2400" dirty="0" smtClean="0">
                <a:solidFill>
                  <a:srgbClr val="FFFF00"/>
                </a:solidFill>
              </a:rPr>
              <a:t>.</a:t>
            </a:r>
            <a:endParaRPr lang="en-US" altLang="x-none" sz="2400" dirty="0">
              <a:solidFill>
                <a:srgbClr val="FFFF00"/>
              </a:solidFill>
            </a:endParaRPr>
          </a:p>
          <a:p>
            <a:pPr eaLnBrk="1">
              <a:buFont typeface="Arial" charset="0"/>
              <a:buChar char="•"/>
            </a:pPr>
            <a:endParaRPr lang="en-US" altLang="x-none" sz="2000" dirty="0">
              <a:solidFill>
                <a:srgbClr val="FFFF00"/>
              </a:solidFill>
            </a:endParaRPr>
          </a:p>
        </p:txBody>
      </p:sp>
      <p:sp>
        <p:nvSpPr>
          <p:cNvPr id="37892" name="Rectangle 4"/>
          <p:cNvSpPr>
            <a:spLocks noChangeArrowheads="1"/>
          </p:cNvSpPr>
          <p:nvPr/>
        </p:nvSpPr>
        <p:spPr bwMode="auto">
          <a:xfrm>
            <a:off x="721869" y="6100936"/>
            <a:ext cx="76602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eaLnBrk="1"/>
            <a:r>
              <a:rPr lang="en-US" altLang="x-none" sz="3200" dirty="0" smtClean="0">
                <a:solidFill>
                  <a:schemeClr val="tx1"/>
                </a:solidFill>
              </a:rPr>
              <a:t>Physical </a:t>
            </a:r>
            <a:r>
              <a:rPr lang="en-US" altLang="x-none" sz="3200" dirty="0">
                <a:solidFill>
                  <a:schemeClr val="tx1"/>
                </a:solidFill>
              </a:rPr>
              <a:t>process based on the Zeeman effect.</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79628" y="6100936"/>
            <a:ext cx="3338975" cy="28083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2"/>
          <p:cNvSpPr>
            <a:spLocks noChangeArrowheads="1"/>
          </p:cNvSpPr>
          <p:nvPr/>
        </p:nvSpPr>
        <p:spPr bwMode="auto">
          <a:xfrm>
            <a:off x="9525368" y="9125272"/>
            <a:ext cx="3537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rgbClr val="5F5448"/>
                </a:solidFill>
                <a:latin typeface="Baskerville" charset="0"/>
                <a:ea typeface="MS PGothic" charset="-128"/>
                <a:sym typeface="Baskerville" charset="0"/>
              </a:defRPr>
            </a:lvl1pPr>
            <a:lvl2pPr marL="742950" indent="-285750">
              <a:defRPr sz="3600">
                <a:solidFill>
                  <a:srgbClr val="5F5448"/>
                </a:solidFill>
                <a:latin typeface="Baskerville" charset="0"/>
                <a:ea typeface="MS PGothic" charset="-128"/>
                <a:sym typeface="Baskerville" charset="0"/>
              </a:defRPr>
            </a:lvl2pPr>
            <a:lvl3pPr marL="1143000" indent="-228600">
              <a:defRPr sz="3600">
                <a:solidFill>
                  <a:srgbClr val="5F5448"/>
                </a:solidFill>
                <a:latin typeface="Baskerville" charset="0"/>
                <a:ea typeface="MS PGothic" charset="-128"/>
                <a:sym typeface="Baskerville" charset="0"/>
              </a:defRPr>
            </a:lvl3pPr>
            <a:lvl4pPr marL="1600200" indent="-228600">
              <a:defRPr sz="3600">
                <a:solidFill>
                  <a:srgbClr val="5F5448"/>
                </a:solidFill>
                <a:latin typeface="Baskerville" charset="0"/>
                <a:ea typeface="MS PGothic" charset="-128"/>
                <a:sym typeface="Baskerville" charset="0"/>
              </a:defRPr>
            </a:lvl4pPr>
            <a:lvl5pPr marL="2057400" indent="-228600">
              <a:defRPr sz="3600">
                <a:solidFill>
                  <a:srgbClr val="5F5448"/>
                </a:solidFill>
                <a:latin typeface="Baskerville" charset="0"/>
                <a:ea typeface="MS PGothic" charset="-128"/>
                <a:sym typeface="Baskerville" charset="0"/>
              </a:defRPr>
            </a:lvl5pPr>
            <a:lvl6pPr marL="25146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6pPr>
            <a:lvl7pPr marL="29718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7pPr>
            <a:lvl8pPr marL="34290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8pPr>
            <a:lvl9pPr marL="3886200" indent="-228600" defTabSz="584200" eaLnBrk="0" fontAlgn="base" hangingPunct="0">
              <a:spcBef>
                <a:spcPct val="0"/>
              </a:spcBef>
              <a:spcAft>
                <a:spcPct val="0"/>
              </a:spcAft>
              <a:defRPr sz="3600">
                <a:solidFill>
                  <a:srgbClr val="5F5448"/>
                </a:solidFill>
                <a:latin typeface="Baskerville" charset="0"/>
                <a:ea typeface="MS PGothic" charset="-128"/>
                <a:sym typeface="Baskerville" charset="0"/>
              </a:defRPr>
            </a:lvl9pPr>
          </a:lstStyle>
          <a:p>
            <a:pPr algn="ctr" eaLnBrk="1"/>
            <a:r>
              <a:rPr lang="en-US" altLang="x-none" sz="1800">
                <a:solidFill>
                  <a:srgbClr val="FFFF00"/>
                </a:solidFill>
              </a:rPr>
              <a:t>Norman Lockyer, 1866; </a:t>
            </a:r>
            <a:r>
              <a:rPr lang="it-IT" altLang="x-none" sz="1800" dirty="0" err="1">
                <a:solidFill>
                  <a:srgbClr val="FFFF00"/>
                </a:solidFill>
              </a:rPr>
              <a:t>Hale</a:t>
            </a:r>
            <a:r>
              <a:rPr lang="it-IT" altLang="x-none" sz="1800" dirty="0">
                <a:solidFill>
                  <a:srgbClr val="FFFF00"/>
                </a:solidFill>
              </a:rPr>
              <a:t>, 1901</a:t>
            </a:r>
            <a:r>
              <a:rPr lang="en-US" altLang="x-none" sz="1800" dirty="0">
                <a:solidFill>
                  <a:srgbClr val="FFFF00"/>
                </a:solidFill>
              </a:rPr>
              <a:t> </a:t>
            </a:r>
          </a:p>
        </p:txBody>
      </p:sp>
      <p:sp>
        <p:nvSpPr>
          <p:cNvPr id="8" name="CaixaDeTexto 7"/>
          <p:cNvSpPr txBox="1"/>
          <p:nvPr/>
        </p:nvSpPr>
        <p:spPr>
          <a:xfrm>
            <a:off x="13494667" y="351903"/>
            <a:ext cx="3677220" cy="9056787"/>
          </a:xfrm>
          <a:prstGeom prst="rect">
            <a:avLst/>
          </a:prstGeom>
          <a:solidFill>
            <a:schemeClr val="tx1">
              <a:alpha val="23000"/>
            </a:schemeClr>
          </a:solidFill>
          <a:ln w="9525">
            <a:noFill/>
            <a:miter lim="800000"/>
            <a:headEnd/>
            <a:tailEnd/>
          </a:ln>
        </p:spPr>
        <p:txBody>
          <a:bodyPr lIns="0" tIns="65023" rIns="0" bIns="65023" anchor="t"/>
          <a:lstStyle>
            <a:defPPr>
              <a:defRPr lang="en-US"/>
            </a:defPPr>
            <a:lvl1pPr algn="ctr" eaLnBrk="1">
              <a:defRPr sz="3700" b="1" kern="0">
                <a:solidFill>
                  <a:srgbClr val="FFFF00"/>
                </a:solidFill>
                <a:ea typeface="MS PGothic" charset="0"/>
                <a:cs typeface="MS PGothic" charset="0"/>
              </a:defRPr>
            </a:lvl1pPr>
          </a:lstStyle>
          <a:p>
            <a:endParaRPr lang="pt-BR" dirty="0"/>
          </a:p>
        </p:txBody>
      </p:sp>
      <p:sp>
        <p:nvSpPr>
          <p:cNvPr id="9" name="Rectangle 8"/>
          <p:cNvSpPr>
            <a:spLocks noChangeArrowheads="1"/>
          </p:cNvSpPr>
          <p:nvPr/>
        </p:nvSpPr>
        <p:spPr bwMode="gray">
          <a:xfrm>
            <a:off x="533227" y="351904"/>
            <a:ext cx="12601400" cy="1214735"/>
          </a:xfrm>
          <a:prstGeom prst="rect">
            <a:avLst/>
          </a:prstGeom>
          <a:solidFill>
            <a:schemeClr val="tx1">
              <a:alpha val="23000"/>
            </a:schemeClr>
          </a:solidFill>
          <a:ln w="9525">
            <a:noFill/>
            <a:miter lim="800000"/>
            <a:headEnd/>
            <a:tailEnd/>
          </a:ln>
        </p:spPr>
        <p:txBody>
          <a:bodyPr lIns="0" tIns="65023" rIns="0" bIns="65023" anchor="t"/>
          <a:lstStyle/>
          <a:p>
            <a:pPr eaLnBrk="1"/>
            <a:r>
              <a:rPr lang="en-US" sz="4400" b="1" kern="0" dirty="0" smtClean="0">
                <a:solidFill>
                  <a:srgbClr val="FFFF00"/>
                </a:solidFill>
                <a:ea typeface="MS PGothic" charset="0"/>
                <a:cs typeface="MS PGothic" charset="0"/>
              </a:rPr>
              <a:t>Concept</a:t>
            </a:r>
            <a:endParaRPr lang="en-US" sz="4400" b="1" kern="0" dirty="0">
              <a:solidFill>
                <a:srgbClr val="FFFF00"/>
              </a:solidFill>
              <a:ea typeface="MS PGothic" charset="0"/>
              <a:cs typeface="MS PGothic" charset="0"/>
            </a:endParaRPr>
          </a:p>
        </p:txBody>
      </p:sp>
      <p:pic>
        <p:nvPicPr>
          <p:cNvPr id="11" name="Picture 2" descr="http://sdowww.lmsal.com/sdomedia/SunInTime/2013/09/09/f0304.jpg"/>
          <p:cNvPicPr>
            <a:picLocks noChangeAspect="1" noChangeArrowheads="1"/>
          </p:cNvPicPr>
          <p:nvPr/>
        </p:nvPicPr>
        <p:blipFill rotWithShape="1">
          <a:blip r:embed="rId9">
            <a:extLst>
              <a:ext uri="{28A0092B-C50C-407E-A947-70E740481C1C}">
                <a14:useLocalDpi xmlns:a14="http://schemas.microsoft.com/office/drawing/2010/main" val="0"/>
              </a:ext>
            </a:extLst>
          </a:blip>
          <a:srcRect l="70140"/>
          <a:stretch/>
        </p:blipFill>
        <p:spPr bwMode="auto">
          <a:xfrm>
            <a:off x="29171" y="2644552"/>
            <a:ext cx="1025561" cy="3535660"/>
          </a:xfrm>
          <a:prstGeom prst="rect">
            <a:avLst/>
          </a:prstGeom>
          <a:solidFill>
            <a:schemeClr val="tx1">
              <a:alpha val="23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pic>
        <p:nvPicPr>
          <p:cNvPr id="10" name="Imagem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46795" y="8553772"/>
            <a:ext cx="1587500" cy="571500"/>
          </a:xfrm>
          <a:prstGeom prst="rect">
            <a:avLst/>
          </a:prstGeom>
        </p:spPr>
      </p:pic>
    </p:spTree>
    <p:extLst>
      <p:ext uri="{BB962C8B-B14F-4D97-AF65-F5344CB8AC3E}">
        <p14:creationId xmlns:p14="http://schemas.microsoft.com/office/powerpoint/2010/main" val="30836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15447</TotalTime>
  <Words>3086</Words>
  <Application>Microsoft Macintosh PowerPoint</Application>
  <PresentationFormat>Personalizar</PresentationFormat>
  <Paragraphs>571</Paragraphs>
  <Slides>57</Slides>
  <Notes>45</Notes>
  <HiddenSlides>0</HiddenSlides>
  <MMClips>7</MMClips>
  <ScaleCrop>false</ScaleCrop>
  <HeadingPairs>
    <vt:vector size="8" baseType="variant">
      <vt:variant>
        <vt:lpstr>Fontes Usadas</vt:lpstr>
      </vt:variant>
      <vt:variant>
        <vt:i4>13</vt:i4>
      </vt:variant>
      <vt:variant>
        <vt:lpstr>Tema</vt:lpstr>
      </vt:variant>
      <vt:variant>
        <vt:i4>1</vt:i4>
      </vt:variant>
      <vt:variant>
        <vt:lpstr>Servidores OLE Inseridos</vt:lpstr>
      </vt:variant>
      <vt:variant>
        <vt:i4>1</vt:i4>
      </vt:variant>
      <vt:variant>
        <vt:lpstr>Títulos de Slides</vt:lpstr>
      </vt:variant>
      <vt:variant>
        <vt:i4>57</vt:i4>
      </vt:variant>
    </vt:vector>
  </HeadingPairs>
  <TitlesOfParts>
    <vt:vector size="72" baseType="lpstr">
      <vt:lpstr>Arial Narrow</vt:lpstr>
      <vt:lpstr>Baskerville</vt:lpstr>
      <vt:lpstr>Calibri</vt:lpstr>
      <vt:lpstr>Calibri Light</vt:lpstr>
      <vt:lpstr>Chalkboard SE</vt:lpstr>
      <vt:lpstr>Cochin</vt:lpstr>
      <vt:lpstr>Humnst777 BT</vt:lpstr>
      <vt:lpstr>HY헤드라인M</vt:lpstr>
      <vt:lpstr>Lucida Grande</vt:lpstr>
      <vt:lpstr>MS PGothic</vt:lpstr>
      <vt:lpstr>Symbol</vt:lpstr>
      <vt:lpstr>Times New Roman</vt:lpstr>
      <vt:lpstr>Arial</vt:lpstr>
      <vt:lpstr>Office Theme</vt:lpstr>
      <vt:lpstr>Document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Optical Telescope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
  <LinksUpToDate>false</LinksUpToDate>
  <SharedDoc>false</SharedDoc>
  <HyperlinkBase/>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Reconstruction of the Solar Spectral Irradiance Evolution: New Insights from SDO/HMI Observations</dc:title>
  <dc:subject/>
  <dc:creator>Luis</dc:creator>
  <cp:keywords/>
  <dc:description/>
  <cp:lastModifiedBy>Luis Eduardo Antunes Vieira</cp:lastModifiedBy>
  <cp:revision>621</cp:revision>
  <cp:lastPrinted>2018-08-11T17:27:09Z</cp:lastPrinted>
  <dcterms:created xsi:type="dcterms:W3CDTF">2011-05-05T02:41:27Z</dcterms:created>
  <dcterms:modified xsi:type="dcterms:W3CDTF">2018-11-15T11:26:17Z</dcterms:modified>
  <cp:category/>
</cp:coreProperties>
</file>